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06.xml" ContentType="application/vnd.openxmlformats-officedocument.presentationml.tags+xml"/>
  <Override PartName="/ppt/tags/tag1107.xml" ContentType="application/vnd.openxmlformats-officedocument.presentationml.tags+xml"/>
  <Override PartName="/ppt/tags/tag1108.xml" ContentType="application/vnd.openxmlformats-officedocument.presentationml.tags+xml"/>
  <Override PartName="/ppt/tags/tag1109.xml" ContentType="application/vnd.openxmlformats-officedocument.presentationml.tags+xml"/>
  <Override PartName="/ppt/tags/tag1110.xml" ContentType="application/vnd.openxmlformats-officedocument.presentationml.tags+xml"/>
  <Override PartName="/ppt/tags/tag1111.xml" ContentType="application/vnd.openxmlformats-officedocument.presentationml.tags+xml"/>
  <Override PartName="/ppt/tags/tag1112.xml" ContentType="application/vnd.openxmlformats-officedocument.presentationml.tags+xml"/>
  <Override PartName="/ppt/tags/tag1113.xml" ContentType="application/vnd.openxmlformats-officedocument.presentationml.tags+xml"/>
  <Override PartName="/ppt/tags/tag1114.xml" ContentType="application/vnd.openxmlformats-officedocument.presentationml.tags+xml"/>
  <Override PartName="/ppt/tags/tag1115.xml" ContentType="application/vnd.openxmlformats-officedocument.presentationml.tags+xml"/>
  <Override PartName="/ppt/tags/tag1116.xml" ContentType="application/vnd.openxmlformats-officedocument.presentationml.tags+xml"/>
  <Override PartName="/ppt/tags/tag1117.xml" ContentType="application/vnd.openxmlformats-officedocument.presentationml.tags+xml"/>
  <Override PartName="/ppt/tags/tag1118.xml" ContentType="application/vnd.openxmlformats-officedocument.presentationml.tags+xml"/>
  <Override PartName="/ppt/tags/tag1119.xml" ContentType="application/vnd.openxmlformats-officedocument.presentationml.tags+xml"/>
  <Override PartName="/ppt/tags/tag1120.xml" ContentType="application/vnd.openxmlformats-officedocument.presentationml.tags+xml"/>
  <Override PartName="/ppt/tags/tag1121.xml" ContentType="application/vnd.openxmlformats-officedocument.presentationml.tags+xml"/>
  <Override PartName="/ppt/tags/tag1122.xml" ContentType="application/vnd.openxmlformats-officedocument.presentationml.tags+xml"/>
  <Override PartName="/ppt/tags/tag1123.xml" ContentType="application/vnd.openxmlformats-officedocument.presentationml.tags+xml"/>
  <Override PartName="/ppt/tags/tag1124.xml" ContentType="application/vnd.openxmlformats-officedocument.presentationml.tags+xml"/>
  <Override PartName="/ppt/tags/tag1125.xml" ContentType="application/vnd.openxmlformats-officedocument.presentationml.tags+xml"/>
  <Override PartName="/ppt/tags/tag1126.xml" ContentType="application/vnd.openxmlformats-officedocument.presentationml.tags+xml"/>
  <Override PartName="/ppt/tags/tag1127.xml" ContentType="application/vnd.openxmlformats-officedocument.presentationml.tags+xml"/>
  <Override PartName="/ppt/tags/tag1128.xml" ContentType="application/vnd.openxmlformats-officedocument.presentationml.tags+xml"/>
  <Override PartName="/ppt/tags/tag1129.xml" ContentType="application/vnd.openxmlformats-officedocument.presentationml.tags+xml"/>
  <Override PartName="/ppt/tags/tag1130.xml" ContentType="application/vnd.openxmlformats-officedocument.presentationml.tags+xml"/>
  <Override PartName="/ppt/tags/tag1131.xml" ContentType="application/vnd.openxmlformats-officedocument.presentationml.tags+xml"/>
  <Override PartName="/ppt/tags/tag1132.xml" ContentType="application/vnd.openxmlformats-officedocument.presentationml.tags+xml"/>
  <Override PartName="/ppt/tags/tag1133.xml" ContentType="application/vnd.openxmlformats-officedocument.presentationml.tags+xml"/>
  <Override PartName="/ppt/tags/tag1134.xml" ContentType="application/vnd.openxmlformats-officedocument.presentationml.tags+xml"/>
  <Override PartName="/ppt/tags/tag1135.xml" ContentType="application/vnd.openxmlformats-officedocument.presentationml.tags+xml"/>
  <Override PartName="/ppt/tags/tag1136.xml" ContentType="application/vnd.openxmlformats-officedocument.presentationml.tags+xml"/>
  <Override PartName="/ppt/tags/tag1137.xml" ContentType="application/vnd.openxmlformats-officedocument.presentationml.tags+xml"/>
  <Override PartName="/ppt/tags/tag1138.xml" ContentType="application/vnd.openxmlformats-officedocument.presentationml.tags+xml"/>
  <Override PartName="/ppt/tags/tag1139.xml" ContentType="application/vnd.openxmlformats-officedocument.presentationml.tags+xml"/>
  <Override PartName="/ppt/tags/tag1140.xml" ContentType="application/vnd.openxmlformats-officedocument.presentationml.tags+xml"/>
  <Override PartName="/ppt/tags/tag1141.xml" ContentType="application/vnd.openxmlformats-officedocument.presentationml.tags+xml"/>
  <Override PartName="/ppt/tags/tag1142.xml" ContentType="application/vnd.openxmlformats-officedocument.presentationml.tags+xml"/>
  <Override PartName="/ppt/tags/tag1143.xml" ContentType="application/vnd.openxmlformats-officedocument.presentationml.tags+xml"/>
  <Override PartName="/ppt/tags/tag1144.xml" ContentType="application/vnd.openxmlformats-officedocument.presentationml.tags+xml"/>
  <Override PartName="/ppt/tags/tag1145.xml" ContentType="application/vnd.openxmlformats-officedocument.presentationml.tags+xml"/>
  <Override PartName="/ppt/tags/tag1146.xml" ContentType="application/vnd.openxmlformats-officedocument.presentationml.tags+xml"/>
  <Override PartName="/ppt/tags/tag1147.xml" ContentType="application/vnd.openxmlformats-officedocument.presentationml.tags+xml"/>
  <Override PartName="/ppt/tags/tag1148.xml" ContentType="application/vnd.openxmlformats-officedocument.presentationml.tags+xml"/>
  <Override PartName="/ppt/tags/tag1149.xml" ContentType="application/vnd.openxmlformats-officedocument.presentationml.tags+xml"/>
  <Override PartName="/ppt/tags/tag1150.xml" ContentType="application/vnd.openxmlformats-officedocument.presentationml.tags+xml"/>
  <Override PartName="/ppt/tags/tag1151.xml" ContentType="application/vnd.openxmlformats-officedocument.presentationml.tags+xml"/>
  <Override PartName="/ppt/tags/tag1152.xml" ContentType="application/vnd.openxmlformats-officedocument.presentationml.tags+xml"/>
  <Override PartName="/ppt/tags/tag1153.xml" ContentType="application/vnd.openxmlformats-officedocument.presentationml.tags+xml"/>
  <Override PartName="/ppt/tags/tag1154.xml" ContentType="application/vnd.openxmlformats-officedocument.presentationml.tags+xml"/>
  <Override PartName="/ppt/tags/tag1155.xml" ContentType="application/vnd.openxmlformats-officedocument.presentationml.tags+xml"/>
  <Override PartName="/ppt/tags/tag1156.xml" ContentType="application/vnd.openxmlformats-officedocument.presentationml.tags+xml"/>
  <Override PartName="/ppt/tags/tag1157.xml" ContentType="application/vnd.openxmlformats-officedocument.presentationml.tags+xml"/>
  <Override PartName="/ppt/tags/tag1158.xml" ContentType="application/vnd.openxmlformats-officedocument.presentationml.tags+xml"/>
  <Override PartName="/ppt/tags/tag1159.xml" ContentType="application/vnd.openxmlformats-officedocument.presentationml.tags+xml"/>
  <Override PartName="/ppt/tags/tag1160.xml" ContentType="application/vnd.openxmlformats-officedocument.presentationml.tags+xml"/>
  <Override PartName="/ppt/tags/tag1161.xml" ContentType="application/vnd.openxmlformats-officedocument.presentationml.tags+xml"/>
  <Override PartName="/ppt/tags/tag1162.xml" ContentType="application/vnd.openxmlformats-officedocument.presentationml.tags+xml"/>
  <Override PartName="/ppt/tags/tag1163.xml" ContentType="application/vnd.openxmlformats-officedocument.presentationml.tags+xml"/>
  <Override PartName="/ppt/tags/tag1164.xml" ContentType="application/vnd.openxmlformats-officedocument.presentationml.tags+xml"/>
  <Override PartName="/ppt/tags/tag1165.xml" ContentType="application/vnd.openxmlformats-officedocument.presentationml.tags+xml"/>
  <Override PartName="/ppt/tags/tag1166.xml" ContentType="application/vnd.openxmlformats-officedocument.presentationml.tags+xml"/>
  <Override PartName="/ppt/tags/tag1167.xml" ContentType="application/vnd.openxmlformats-officedocument.presentationml.tags+xml"/>
  <Override PartName="/ppt/tags/tag1168.xml" ContentType="application/vnd.openxmlformats-officedocument.presentationml.tags+xml"/>
  <Override PartName="/ppt/tags/tag1169.xml" ContentType="application/vnd.openxmlformats-officedocument.presentationml.tags+xml"/>
  <Override PartName="/ppt/tags/tag1170.xml" ContentType="application/vnd.openxmlformats-officedocument.presentationml.tags+xml"/>
  <Override PartName="/ppt/tags/tag1171.xml" ContentType="application/vnd.openxmlformats-officedocument.presentationml.tags+xml"/>
  <Override PartName="/ppt/tags/tag1172.xml" ContentType="application/vnd.openxmlformats-officedocument.presentationml.tags+xml"/>
  <Override PartName="/ppt/tags/tag1173.xml" ContentType="application/vnd.openxmlformats-officedocument.presentationml.tags+xml"/>
  <Override PartName="/ppt/tags/tag1174.xml" ContentType="application/vnd.openxmlformats-officedocument.presentationml.tags+xml"/>
  <Override PartName="/ppt/tags/tag1175.xml" ContentType="application/vnd.openxmlformats-officedocument.presentationml.tags+xml"/>
  <Override PartName="/ppt/tags/tag1176.xml" ContentType="application/vnd.openxmlformats-officedocument.presentationml.tags+xml"/>
  <Override PartName="/ppt/tags/tag1177.xml" ContentType="application/vnd.openxmlformats-officedocument.presentationml.tags+xml"/>
  <Override PartName="/ppt/tags/tag1178.xml" ContentType="application/vnd.openxmlformats-officedocument.presentationml.tags+xml"/>
  <Override PartName="/ppt/tags/tag1179.xml" ContentType="application/vnd.openxmlformats-officedocument.presentationml.tags+xml"/>
  <Override PartName="/ppt/tags/tag1180.xml" ContentType="application/vnd.openxmlformats-officedocument.presentationml.tags+xml"/>
  <Override PartName="/ppt/tags/tag1181.xml" ContentType="application/vnd.openxmlformats-officedocument.presentationml.tags+xml"/>
  <Override PartName="/ppt/tags/tag1182.xml" ContentType="application/vnd.openxmlformats-officedocument.presentationml.tags+xml"/>
  <Override PartName="/ppt/tags/tag1183.xml" ContentType="application/vnd.openxmlformats-officedocument.presentationml.tags+xml"/>
  <Override PartName="/ppt/tags/tag1184.xml" ContentType="application/vnd.openxmlformats-officedocument.presentationml.tags+xml"/>
  <Override PartName="/ppt/tags/tag1185.xml" ContentType="application/vnd.openxmlformats-officedocument.presentationml.tags+xml"/>
  <Override PartName="/ppt/tags/tag1186.xml" ContentType="application/vnd.openxmlformats-officedocument.presentationml.tags+xml"/>
  <Override PartName="/ppt/tags/tag1187.xml" ContentType="application/vnd.openxmlformats-officedocument.presentationml.tags+xml"/>
  <Override PartName="/ppt/tags/tag1188.xml" ContentType="application/vnd.openxmlformats-officedocument.presentationml.tags+xml"/>
  <Override PartName="/ppt/tags/tag1189.xml" ContentType="application/vnd.openxmlformats-officedocument.presentationml.tags+xml"/>
  <Override PartName="/ppt/tags/tag1190.xml" ContentType="application/vnd.openxmlformats-officedocument.presentationml.tags+xml"/>
  <Override PartName="/ppt/tags/tag1191.xml" ContentType="application/vnd.openxmlformats-officedocument.presentationml.tags+xml"/>
  <Override PartName="/ppt/tags/tag1192.xml" ContentType="application/vnd.openxmlformats-officedocument.presentationml.tags+xml"/>
  <Override PartName="/ppt/tags/tag1193.xml" ContentType="application/vnd.openxmlformats-officedocument.presentationml.tags+xml"/>
  <Override PartName="/ppt/tags/tag1194.xml" ContentType="application/vnd.openxmlformats-officedocument.presentationml.tags+xml"/>
  <Override PartName="/ppt/tags/tag1195.xml" ContentType="application/vnd.openxmlformats-officedocument.presentationml.tags+xml"/>
  <Override PartName="/ppt/tags/tag1196.xml" ContentType="application/vnd.openxmlformats-officedocument.presentationml.tags+xml"/>
  <Override PartName="/ppt/tags/tag1197.xml" ContentType="application/vnd.openxmlformats-officedocument.presentationml.tags+xml"/>
  <Override PartName="/ppt/tags/tag1198.xml" ContentType="application/vnd.openxmlformats-officedocument.presentationml.tags+xml"/>
  <Override PartName="/ppt/tags/tag1199.xml" ContentType="application/vnd.openxmlformats-officedocument.presentationml.tags+xml"/>
  <Override PartName="/ppt/tags/tag1200.xml" ContentType="application/vnd.openxmlformats-officedocument.presentationml.tags+xml"/>
  <Override PartName="/ppt/tags/tag1201.xml" ContentType="application/vnd.openxmlformats-officedocument.presentationml.tags+xml"/>
  <Override PartName="/ppt/tags/tag1202.xml" ContentType="application/vnd.openxmlformats-officedocument.presentationml.tags+xml"/>
  <Override PartName="/ppt/tags/tag1203.xml" ContentType="application/vnd.openxmlformats-officedocument.presentationml.tags+xml"/>
  <Override PartName="/ppt/tags/tag1204.xml" ContentType="application/vnd.openxmlformats-officedocument.presentationml.tags+xml"/>
  <Override PartName="/ppt/tags/tag1205.xml" ContentType="application/vnd.openxmlformats-officedocument.presentationml.tags+xml"/>
  <Override PartName="/ppt/tags/tag1206.xml" ContentType="application/vnd.openxmlformats-officedocument.presentationml.tags+xml"/>
  <Override PartName="/ppt/tags/tag1207.xml" ContentType="application/vnd.openxmlformats-officedocument.presentationml.tags+xml"/>
  <Override PartName="/ppt/tags/tag1208.xml" ContentType="application/vnd.openxmlformats-officedocument.presentationml.tags+xml"/>
  <Override PartName="/ppt/tags/tag1209.xml" ContentType="application/vnd.openxmlformats-officedocument.presentationml.tags+xml"/>
  <Override PartName="/ppt/tags/tag1210.xml" ContentType="application/vnd.openxmlformats-officedocument.presentationml.tags+xml"/>
  <Override PartName="/ppt/tags/tag1211.xml" ContentType="application/vnd.openxmlformats-officedocument.presentationml.tags+xml"/>
  <Override PartName="/ppt/tags/tag1212.xml" ContentType="application/vnd.openxmlformats-officedocument.presentationml.tags+xml"/>
  <Override PartName="/ppt/tags/tag1213.xml" ContentType="application/vnd.openxmlformats-officedocument.presentationml.tags+xml"/>
  <Override PartName="/ppt/tags/tag1214.xml" ContentType="application/vnd.openxmlformats-officedocument.presentationml.tags+xml"/>
  <Override PartName="/ppt/tags/tag1215.xml" ContentType="application/vnd.openxmlformats-officedocument.presentationml.tags+xml"/>
  <Override PartName="/ppt/tags/tag1216.xml" ContentType="application/vnd.openxmlformats-officedocument.presentationml.tags+xml"/>
  <Override PartName="/ppt/tags/tag1217.xml" ContentType="application/vnd.openxmlformats-officedocument.presentationml.tags+xml"/>
  <Override PartName="/ppt/tags/tag1218.xml" ContentType="application/vnd.openxmlformats-officedocument.presentationml.tags+xml"/>
  <Override PartName="/ppt/tags/tag1219.xml" ContentType="application/vnd.openxmlformats-officedocument.presentationml.tags+xml"/>
  <Override PartName="/ppt/tags/tag1220.xml" ContentType="application/vnd.openxmlformats-officedocument.presentationml.tags+xml"/>
  <Override PartName="/ppt/tags/tag1221.xml" ContentType="application/vnd.openxmlformats-officedocument.presentationml.tags+xml"/>
  <Override PartName="/ppt/tags/tag1222.xml" ContentType="application/vnd.openxmlformats-officedocument.presentationml.tags+xml"/>
  <Override PartName="/ppt/tags/tag1223.xml" ContentType="application/vnd.openxmlformats-officedocument.presentationml.tags+xml"/>
  <Override PartName="/ppt/tags/tag1224.xml" ContentType="application/vnd.openxmlformats-officedocument.presentationml.tags+xml"/>
  <Override PartName="/ppt/tags/tag1225.xml" ContentType="application/vnd.openxmlformats-officedocument.presentationml.tags+xml"/>
  <Override PartName="/ppt/tags/tag1226.xml" ContentType="application/vnd.openxmlformats-officedocument.presentationml.tags+xml"/>
  <Override PartName="/ppt/tags/tag1227.xml" ContentType="application/vnd.openxmlformats-officedocument.presentationml.tags+xml"/>
  <Override PartName="/ppt/tags/tag1228.xml" ContentType="application/vnd.openxmlformats-officedocument.presentationml.tags+xml"/>
  <Override PartName="/ppt/tags/tag1229.xml" ContentType="application/vnd.openxmlformats-officedocument.presentationml.tags+xml"/>
  <Override PartName="/ppt/tags/tag1230.xml" ContentType="application/vnd.openxmlformats-officedocument.presentationml.tags+xml"/>
  <Override PartName="/ppt/tags/tag1231.xml" ContentType="application/vnd.openxmlformats-officedocument.presentationml.tags+xml"/>
  <Override PartName="/ppt/tags/tag1232.xml" ContentType="application/vnd.openxmlformats-officedocument.presentationml.tags+xml"/>
  <Override PartName="/ppt/tags/tag1233.xml" ContentType="application/vnd.openxmlformats-officedocument.presentationml.tags+xml"/>
  <Override PartName="/ppt/tags/tag1234.xml" ContentType="application/vnd.openxmlformats-officedocument.presentationml.tags+xml"/>
  <Override PartName="/ppt/tags/tag1235.xml" ContentType="application/vnd.openxmlformats-officedocument.presentationml.tags+xml"/>
  <Override PartName="/ppt/tags/tag1236.xml" ContentType="application/vnd.openxmlformats-officedocument.presentationml.tags+xml"/>
  <Override PartName="/ppt/tags/tag1237.xml" ContentType="application/vnd.openxmlformats-officedocument.presentationml.tags+xml"/>
  <Override PartName="/ppt/tags/tag1238.xml" ContentType="application/vnd.openxmlformats-officedocument.presentationml.tags+xml"/>
  <Override PartName="/ppt/tags/tag1239.xml" ContentType="application/vnd.openxmlformats-officedocument.presentationml.tags+xml"/>
  <Override PartName="/ppt/tags/tag1240.xml" ContentType="application/vnd.openxmlformats-officedocument.presentationml.tags+xml"/>
  <Override PartName="/ppt/tags/tag1241.xml" ContentType="application/vnd.openxmlformats-officedocument.presentationml.tags+xml"/>
  <Override PartName="/ppt/tags/tag1242.xml" ContentType="application/vnd.openxmlformats-officedocument.presentationml.tags+xml"/>
  <Override PartName="/ppt/tags/tag1243.xml" ContentType="application/vnd.openxmlformats-officedocument.presentationml.tags+xml"/>
  <Override PartName="/ppt/tags/tag1244.xml" ContentType="application/vnd.openxmlformats-officedocument.presentationml.tags+xml"/>
  <Override PartName="/ppt/tags/tag1245.xml" ContentType="application/vnd.openxmlformats-officedocument.presentationml.tags+xml"/>
  <Override PartName="/ppt/tags/tag1246.xml" ContentType="application/vnd.openxmlformats-officedocument.presentationml.tags+xml"/>
  <Override PartName="/ppt/tags/tag1247.xml" ContentType="application/vnd.openxmlformats-officedocument.presentationml.tags+xml"/>
  <Override PartName="/ppt/tags/tag1248.xml" ContentType="application/vnd.openxmlformats-officedocument.presentationml.tags+xml"/>
  <Override PartName="/ppt/tags/tag1249.xml" ContentType="application/vnd.openxmlformats-officedocument.presentationml.tags+xml"/>
  <Override PartName="/ppt/tags/tag1250.xml" ContentType="application/vnd.openxmlformats-officedocument.presentationml.tags+xml"/>
  <Override PartName="/ppt/tags/tag1251.xml" ContentType="application/vnd.openxmlformats-officedocument.presentationml.tags+xml"/>
  <Override PartName="/ppt/tags/tag1252.xml" ContentType="application/vnd.openxmlformats-officedocument.presentationml.tags+xml"/>
  <Override PartName="/ppt/tags/tag1253.xml" ContentType="application/vnd.openxmlformats-officedocument.presentationml.tags+xml"/>
  <Override PartName="/ppt/tags/tag1254.xml" ContentType="application/vnd.openxmlformats-officedocument.presentationml.tags+xml"/>
  <Override PartName="/ppt/tags/tag1255.xml" ContentType="application/vnd.openxmlformats-officedocument.presentationml.tags+xml"/>
  <Override PartName="/ppt/tags/tag1256.xml" ContentType="application/vnd.openxmlformats-officedocument.presentationml.tags+xml"/>
  <Override PartName="/ppt/tags/tag1257.xml" ContentType="application/vnd.openxmlformats-officedocument.presentationml.tags+xml"/>
  <Override PartName="/ppt/tags/tag1258.xml" ContentType="application/vnd.openxmlformats-officedocument.presentationml.tags+xml"/>
  <Override PartName="/ppt/tags/tag1259.xml" ContentType="application/vnd.openxmlformats-officedocument.presentationml.tags+xml"/>
  <Override PartName="/ppt/tags/tag1260.xml" ContentType="application/vnd.openxmlformats-officedocument.presentationml.tags+xml"/>
  <Override PartName="/ppt/tags/tag1261.xml" ContentType="application/vnd.openxmlformats-officedocument.presentationml.tags+xml"/>
  <Override PartName="/ppt/tags/tag1262.xml" ContentType="application/vnd.openxmlformats-officedocument.presentationml.tags+xml"/>
  <Override PartName="/ppt/tags/tag1263.xml" ContentType="application/vnd.openxmlformats-officedocument.presentationml.tags+xml"/>
  <Override PartName="/ppt/tags/tag1264.xml" ContentType="application/vnd.openxmlformats-officedocument.presentationml.tags+xml"/>
  <Override PartName="/ppt/tags/tag1265.xml" ContentType="application/vnd.openxmlformats-officedocument.presentationml.tags+xml"/>
  <Override PartName="/ppt/tags/tag1266.xml" ContentType="application/vnd.openxmlformats-officedocument.presentationml.tags+xml"/>
  <Override PartName="/ppt/tags/tag1267.xml" ContentType="application/vnd.openxmlformats-officedocument.presentationml.tags+xml"/>
  <Override PartName="/ppt/tags/tag1268.xml" ContentType="application/vnd.openxmlformats-officedocument.presentationml.tags+xml"/>
  <Override PartName="/ppt/tags/tag1269.xml" ContentType="application/vnd.openxmlformats-officedocument.presentationml.tags+xml"/>
  <Override PartName="/ppt/tags/tag1270.xml" ContentType="application/vnd.openxmlformats-officedocument.presentationml.tags+xml"/>
  <Override PartName="/ppt/tags/tag1271.xml" ContentType="application/vnd.openxmlformats-officedocument.presentationml.tags+xml"/>
  <Override PartName="/ppt/tags/tag1272.xml" ContentType="application/vnd.openxmlformats-officedocument.presentationml.tags+xml"/>
  <Override PartName="/ppt/tags/tag1273.xml" ContentType="application/vnd.openxmlformats-officedocument.presentationml.tags+xml"/>
  <Override PartName="/ppt/tags/tag1274.xml" ContentType="application/vnd.openxmlformats-officedocument.presentationml.tags+xml"/>
  <Override PartName="/ppt/tags/tag1275.xml" ContentType="application/vnd.openxmlformats-officedocument.presentationml.tags+xml"/>
  <Override PartName="/ppt/tags/tag1276.xml" ContentType="application/vnd.openxmlformats-officedocument.presentationml.tags+xml"/>
  <Override PartName="/ppt/tags/tag1277.xml" ContentType="application/vnd.openxmlformats-officedocument.presentationml.tags+xml"/>
  <Override PartName="/ppt/tags/tag1278.xml" ContentType="application/vnd.openxmlformats-officedocument.presentationml.tags+xml"/>
  <Override PartName="/ppt/tags/tag1279.xml" ContentType="application/vnd.openxmlformats-officedocument.presentationml.tags+xml"/>
  <Override PartName="/ppt/tags/tag1280.xml" ContentType="application/vnd.openxmlformats-officedocument.presentationml.tags+xml"/>
  <Override PartName="/ppt/tags/tag1281.xml" ContentType="application/vnd.openxmlformats-officedocument.presentationml.tags+xml"/>
  <Override PartName="/ppt/tags/tag1282.xml" ContentType="application/vnd.openxmlformats-officedocument.presentationml.tags+xml"/>
  <Override PartName="/ppt/tags/tag1283.xml" ContentType="application/vnd.openxmlformats-officedocument.presentationml.tags+xml"/>
  <Override PartName="/ppt/tags/tag1284.xml" ContentType="application/vnd.openxmlformats-officedocument.presentationml.tags+xml"/>
  <Override PartName="/ppt/tags/tag1285.xml" ContentType="application/vnd.openxmlformats-officedocument.presentationml.tags+xml"/>
  <Override PartName="/ppt/tags/tag1286.xml" ContentType="application/vnd.openxmlformats-officedocument.presentationml.tags+xml"/>
  <Override PartName="/ppt/tags/tag1287.xml" ContentType="application/vnd.openxmlformats-officedocument.presentationml.tags+xml"/>
  <Override PartName="/ppt/tags/tag1288.xml" ContentType="application/vnd.openxmlformats-officedocument.presentationml.tags+xml"/>
  <Override PartName="/ppt/tags/tag1289.xml" ContentType="application/vnd.openxmlformats-officedocument.presentationml.tags+xml"/>
  <Override PartName="/ppt/tags/tag1290.xml" ContentType="application/vnd.openxmlformats-officedocument.presentationml.tags+xml"/>
  <Override PartName="/ppt/tags/tag1291.xml" ContentType="application/vnd.openxmlformats-officedocument.presentationml.tags+xml"/>
  <Override PartName="/ppt/tags/tag1292.xml" ContentType="application/vnd.openxmlformats-officedocument.presentationml.tags+xml"/>
  <Override PartName="/ppt/tags/tag1293.xml" ContentType="application/vnd.openxmlformats-officedocument.presentationml.tags+xml"/>
  <Override PartName="/ppt/tags/tag1294.xml" ContentType="application/vnd.openxmlformats-officedocument.presentationml.tags+xml"/>
  <Override PartName="/ppt/tags/tag1295.xml" ContentType="application/vnd.openxmlformats-officedocument.presentationml.tags+xml"/>
  <Override PartName="/ppt/tags/tag1296.xml" ContentType="application/vnd.openxmlformats-officedocument.presentationml.tags+xml"/>
  <Override PartName="/ppt/tags/tag1297.xml" ContentType="application/vnd.openxmlformats-officedocument.presentationml.tags+xml"/>
  <Override PartName="/ppt/tags/tag1298.xml" ContentType="application/vnd.openxmlformats-officedocument.presentationml.tags+xml"/>
  <Override PartName="/ppt/tags/tag1299.xml" ContentType="application/vnd.openxmlformats-officedocument.presentationml.tags+xml"/>
  <Override PartName="/ppt/tags/tag1300.xml" ContentType="application/vnd.openxmlformats-officedocument.presentationml.tags+xml"/>
  <Override PartName="/ppt/tags/tag1301.xml" ContentType="application/vnd.openxmlformats-officedocument.presentationml.tags+xml"/>
  <Override PartName="/ppt/tags/tag1302.xml" ContentType="application/vnd.openxmlformats-officedocument.presentationml.tags+xml"/>
  <Override PartName="/ppt/tags/tag1303.xml" ContentType="application/vnd.openxmlformats-officedocument.presentationml.tags+xml"/>
  <Override PartName="/ppt/tags/tag1304.xml" ContentType="application/vnd.openxmlformats-officedocument.presentationml.tags+xml"/>
  <Override PartName="/ppt/tags/tag1305.xml" ContentType="application/vnd.openxmlformats-officedocument.presentationml.tags+xml"/>
  <Override PartName="/ppt/tags/tag1306.xml" ContentType="application/vnd.openxmlformats-officedocument.presentationml.tags+xml"/>
  <Override PartName="/ppt/tags/tag1307.xml" ContentType="application/vnd.openxmlformats-officedocument.presentationml.tags+xml"/>
  <Override PartName="/ppt/tags/tag1308.xml" ContentType="application/vnd.openxmlformats-officedocument.presentationml.tags+xml"/>
  <Override PartName="/ppt/tags/tag1309.xml" ContentType="application/vnd.openxmlformats-officedocument.presentationml.tags+xml"/>
  <Override PartName="/ppt/tags/tag1310.xml" ContentType="application/vnd.openxmlformats-officedocument.presentationml.tags+xml"/>
  <Override PartName="/ppt/tags/tag1311.xml" ContentType="application/vnd.openxmlformats-officedocument.presentationml.tags+xml"/>
  <Override PartName="/ppt/tags/tag1312.xml" ContentType="application/vnd.openxmlformats-officedocument.presentationml.tags+xml"/>
  <Override PartName="/ppt/tags/tag1313.xml" ContentType="application/vnd.openxmlformats-officedocument.presentationml.tags+xml"/>
  <Override PartName="/ppt/tags/tag1314.xml" ContentType="application/vnd.openxmlformats-officedocument.presentationml.tags+xml"/>
  <Override PartName="/ppt/tags/tag1315.xml" ContentType="application/vnd.openxmlformats-officedocument.presentationml.tags+xml"/>
  <Override PartName="/ppt/tags/tag1316.xml" ContentType="application/vnd.openxmlformats-officedocument.presentationml.tags+xml"/>
  <Override PartName="/ppt/tags/tag1317.xml" ContentType="application/vnd.openxmlformats-officedocument.presentationml.tags+xml"/>
  <Override PartName="/ppt/tags/tag1318.xml" ContentType="application/vnd.openxmlformats-officedocument.presentationml.tags+xml"/>
  <Override PartName="/ppt/tags/tag1319.xml" ContentType="application/vnd.openxmlformats-officedocument.presentationml.tags+xml"/>
  <Override PartName="/ppt/tags/tag1320.xml" ContentType="application/vnd.openxmlformats-officedocument.presentationml.tags+xml"/>
  <Override PartName="/ppt/tags/tag1321.xml" ContentType="application/vnd.openxmlformats-officedocument.presentationml.tags+xml"/>
  <Override PartName="/ppt/tags/tag1322.xml" ContentType="application/vnd.openxmlformats-officedocument.presentationml.tags+xml"/>
  <Override PartName="/ppt/tags/tag1323.xml" ContentType="application/vnd.openxmlformats-officedocument.presentationml.tags+xml"/>
  <Override PartName="/ppt/tags/tag1324.xml" ContentType="application/vnd.openxmlformats-officedocument.presentationml.tags+xml"/>
  <Override PartName="/ppt/tags/tag1325.xml" ContentType="application/vnd.openxmlformats-officedocument.presentationml.tags+xml"/>
  <Override PartName="/ppt/tags/tag1326.xml" ContentType="application/vnd.openxmlformats-officedocument.presentationml.tags+xml"/>
  <Override PartName="/ppt/tags/tag1327.xml" ContentType="application/vnd.openxmlformats-officedocument.presentationml.tags+xml"/>
  <Override PartName="/ppt/tags/tag1328.xml" ContentType="application/vnd.openxmlformats-officedocument.presentationml.tags+xml"/>
  <Override PartName="/ppt/tags/tag1329.xml" ContentType="application/vnd.openxmlformats-officedocument.presentationml.tags+xml"/>
  <Override PartName="/ppt/tags/tag1330.xml" ContentType="application/vnd.openxmlformats-officedocument.presentationml.tags+xml"/>
  <Override PartName="/ppt/tags/tag1331.xml" ContentType="application/vnd.openxmlformats-officedocument.presentationml.tags+xml"/>
  <Override PartName="/ppt/tags/tag1332.xml" ContentType="application/vnd.openxmlformats-officedocument.presentationml.tags+xml"/>
  <Override PartName="/ppt/tags/tag1333.xml" ContentType="application/vnd.openxmlformats-officedocument.presentationml.tags+xml"/>
  <Override PartName="/ppt/tags/tag1334.xml" ContentType="application/vnd.openxmlformats-officedocument.presentationml.tags+xml"/>
  <Override PartName="/ppt/tags/tag1335.xml" ContentType="application/vnd.openxmlformats-officedocument.presentationml.tags+xml"/>
  <Override PartName="/ppt/tags/tag1336.xml" ContentType="application/vnd.openxmlformats-officedocument.presentationml.tags+xml"/>
  <Override PartName="/ppt/tags/tag1337.xml" ContentType="application/vnd.openxmlformats-officedocument.presentationml.tags+xml"/>
  <Override PartName="/ppt/tags/tag1338.xml" ContentType="application/vnd.openxmlformats-officedocument.presentationml.tags+xml"/>
  <Override PartName="/ppt/tags/tag1339.xml" ContentType="application/vnd.openxmlformats-officedocument.presentationml.tags+xml"/>
  <Override PartName="/ppt/tags/tag1340.xml" ContentType="application/vnd.openxmlformats-officedocument.presentationml.tags+xml"/>
  <Override PartName="/ppt/tags/tag1341.xml" ContentType="application/vnd.openxmlformats-officedocument.presentationml.tags+xml"/>
  <Override PartName="/ppt/tags/tag1342.xml" ContentType="application/vnd.openxmlformats-officedocument.presentationml.tags+xml"/>
  <Override PartName="/ppt/tags/tag1343.xml" ContentType="application/vnd.openxmlformats-officedocument.presentationml.tags+xml"/>
  <Override PartName="/ppt/tags/tag1344.xml" ContentType="application/vnd.openxmlformats-officedocument.presentationml.tags+xml"/>
  <Override PartName="/ppt/tags/tag1345.xml" ContentType="application/vnd.openxmlformats-officedocument.presentationml.tags+xml"/>
  <Override PartName="/ppt/tags/tag1346.xml" ContentType="application/vnd.openxmlformats-officedocument.presentationml.tags+xml"/>
  <Override PartName="/ppt/tags/tag1347.xml" ContentType="application/vnd.openxmlformats-officedocument.presentationml.tags+xml"/>
  <Override PartName="/ppt/tags/tag1348.xml" ContentType="application/vnd.openxmlformats-officedocument.presentationml.tags+xml"/>
  <Override PartName="/ppt/tags/tag1349.xml" ContentType="application/vnd.openxmlformats-officedocument.presentationml.tags+xml"/>
  <Override PartName="/ppt/tags/tag1350.xml" ContentType="application/vnd.openxmlformats-officedocument.presentationml.tags+xml"/>
  <Override PartName="/ppt/tags/tag1351.xml" ContentType="application/vnd.openxmlformats-officedocument.presentationml.tags+xml"/>
  <Override PartName="/ppt/tags/tag1352.xml" ContentType="application/vnd.openxmlformats-officedocument.presentationml.tags+xml"/>
  <Override PartName="/ppt/tags/tag1353.xml" ContentType="application/vnd.openxmlformats-officedocument.presentationml.tags+xml"/>
  <Override PartName="/ppt/tags/tag1354.xml" ContentType="application/vnd.openxmlformats-officedocument.presentationml.tags+xml"/>
  <Override PartName="/ppt/tags/tag1355.xml" ContentType="application/vnd.openxmlformats-officedocument.presentationml.tags+xml"/>
  <Override PartName="/ppt/tags/tag1356.xml" ContentType="application/vnd.openxmlformats-officedocument.presentationml.tags+xml"/>
  <Override PartName="/ppt/tags/tag1357.xml" ContentType="application/vnd.openxmlformats-officedocument.presentationml.tags+xml"/>
  <Override PartName="/ppt/tags/tag1358.xml" ContentType="application/vnd.openxmlformats-officedocument.presentationml.tags+xml"/>
  <Override PartName="/ppt/tags/tag1359.xml" ContentType="application/vnd.openxmlformats-officedocument.presentationml.tags+xml"/>
  <Override PartName="/ppt/tags/tag1360.xml" ContentType="application/vnd.openxmlformats-officedocument.presentationml.tags+xml"/>
  <Override PartName="/ppt/tags/tag1361.xml" ContentType="application/vnd.openxmlformats-officedocument.presentationml.tags+xml"/>
  <Override PartName="/ppt/tags/tag1362.xml" ContentType="application/vnd.openxmlformats-officedocument.presentationml.tags+xml"/>
  <Override PartName="/ppt/tags/tag1363.xml" ContentType="application/vnd.openxmlformats-officedocument.presentationml.tags+xml"/>
  <Override PartName="/ppt/tags/tag1364.xml" ContentType="application/vnd.openxmlformats-officedocument.presentationml.tags+xml"/>
  <Override PartName="/ppt/tags/tag1365.xml" ContentType="application/vnd.openxmlformats-officedocument.presentationml.tags+xml"/>
  <Override PartName="/ppt/tags/tag1366.xml" ContentType="application/vnd.openxmlformats-officedocument.presentationml.tags+xml"/>
  <Override PartName="/ppt/tags/tag1367.xml" ContentType="application/vnd.openxmlformats-officedocument.presentationml.tags+xml"/>
  <Override PartName="/ppt/tags/tag1368.xml" ContentType="application/vnd.openxmlformats-officedocument.presentationml.tags+xml"/>
  <Override PartName="/ppt/tags/tag1369.xml" ContentType="application/vnd.openxmlformats-officedocument.presentationml.tags+xml"/>
  <Override PartName="/ppt/tags/tag1370.xml" ContentType="application/vnd.openxmlformats-officedocument.presentationml.tags+xml"/>
  <Override PartName="/ppt/tags/tag1371.xml" ContentType="application/vnd.openxmlformats-officedocument.presentationml.tags+xml"/>
  <Override PartName="/ppt/tags/tag1372.xml" ContentType="application/vnd.openxmlformats-officedocument.presentationml.tags+xml"/>
  <Override PartName="/ppt/tags/tag1373.xml" ContentType="application/vnd.openxmlformats-officedocument.presentationml.tags+xml"/>
  <Override PartName="/ppt/tags/tag1374.xml" ContentType="application/vnd.openxmlformats-officedocument.presentationml.tags+xml"/>
  <Override PartName="/ppt/tags/tag1375.xml" ContentType="application/vnd.openxmlformats-officedocument.presentationml.tags+xml"/>
  <Override PartName="/ppt/tags/tag1376.xml" ContentType="application/vnd.openxmlformats-officedocument.presentationml.tags+xml"/>
  <Override PartName="/ppt/tags/tag1377.xml" ContentType="application/vnd.openxmlformats-officedocument.presentationml.tags+xml"/>
  <Override PartName="/ppt/tags/tag1378.xml" ContentType="application/vnd.openxmlformats-officedocument.presentationml.tags+xml"/>
  <Override PartName="/ppt/tags/tag1379.xml" ContentType="application/vnd.openxmlformats-officedocument.presentationml.tags+xml"/>
  <Override PartName="/ppt/tags/tag1380.xml" ContentType="application/vnd.openxmlformats-officedocument.presentationml.tags+xml"/>
  <Override PartName="/ppt/tags/tag1381.xml" ContentType="application/vnd.openxmlformats-officedocument.presentationml.tags+xml"/>
  <Override PartName="/ppt/tags/tag1382.xml" ContentType="application/vnd.openxmlformats-officedocument.presentationml.tags+xml"/>
  <Override PartName="/ppt/tags/tag1383.xml" ContentType="application/vnd.openxmlformats-officedocument.presentationml.tags+xml"/>
  <Override PartName="/ppt/tags/tag1384.xml" ContentType="application/vnd.openxmlformats-officedocument.presentationml.tags+xml"/>
  <Override PartName="/ppt/tags/tag1385.xml" ContentType="application/vnd.openxmlformats-officedocument.presentationml.tags+xml"/>
  <Override PartName="/ppt/tags/tag1386.xml" ContentType="application/vnd.openxmlformats-officedocument.presentationml.tags+xml"/>
  <Override PartName="/ppt/tags/tag1387.xml" ContentType="application/vnd.openxmlformats-officedocument.presentationml.tags+xml"/>
  <Override PartName="/ppt/tags/tag1388.xml" ContentType="application/vnd.openxmlformats-officedocument.presentationml.tags+xml"/>
  <Override PartName="/ppt/tags/tag1389.xml" ContentType="application/vnd.openxmlformats-officedocument.presentationml.tags+xml"/>
  <Override PartName="/ppt/tags/tag1390.xml" ContentType="application/vnd.openxmlformats-officedocument.presentationml.tags+xml"/>
  <Override PartName="/ppt/tags/tag1391.xml" ContentType="application/vnd.openxmlformats-officedocument.presentationml.tags+xml"/>
  <Override PartName="/ppt/tags/tag1392.xml" ContentType="application/vnd.openxmlformats-officedocument.presentationml.tags+xml"/>
  <Override PartName="/ppt/tags/tag1393.xml" ContentType="application/vnd.openxmlformats-officedocument.presentationml.tags+xml"/>
  <Override PartName="/ppt/tags/tag1394.xml" ContentType="application/vnd.openxmlformats-officedocument.presentationml.tags+xml"/>
  <Override PartName="/ppt/tags/tag1395.xml" ContentType="application/vnd.openxmlformats-officedocument.presentationml.tags+xml"/>
  <Override PartName="/ppt/tags/tag1396.xml" ContentType="application/vnd.openxmlformats-officedocument.presentationml.tags+xml"/>
  <Override PartName="/ppt/tags/tag1397.xml" ContentType="application/vnd.openxmlformats-officedocument.presentationml.tags+xml"/>
  <Override PartName="/ppt/tags/tag1398.xml" ContentType="application/vnd.openxmlformats-officedocument.presentationml.tags+xml"/>
  <Override PartName="/ppt/tags/tag1399.xml" ContentType="application/vnd.openxmlformats-officedocument.presentationml.tags+xml"/>
  <Override PartName="/ppt/tags/tag1400.xml" ContentType="application/vnd.openxmlformats-officedocument.presentationml.tags+xml"/>
  <Override PartName="/ppt/tags/tag1401.xml" ContentType="application/vnd.openxmlformats-officedocument.presentationml.tags+xml"/>
  <Override PartName="/ppt/tags/tag1402.xml" ContentType="application/vnd.openxmlformats-officedocument.presentationml.tags+xml"/>
  <Override PartName="/ppt/tags/tag1403.xml" ContentType="application/vnd.openxmlformats-officedocument.presentationml.tags+xml"/>
  <Override PartName="/ppt/tags/tag1404.xml" ContentType="application/vnd.openxmlformats-officedocument.presentationml.tags+xml"/>
  <Override PartName="/ppt/tags/tag1405.xml" ContentType="application/vnd.openxmlformats-officedocument.presentationml.tags+xml"/>
  <Override PartName="/ppt/tags/tag1406.xml" ContentType="application/vnd.openxmlformats-officedocument.presentationml.tags+xml"/>
  <Override PartName="/ppt/tags/tag1407.xml" ContentType="application/vnd.openxmlformats-officedocument.presentationml.tags+xml"/>
  <Override PartName="/ppt/tags/tag1408.xml" ContentType="application/vnd.openxmlformats-officedocument.presentationml.tags+xml"/>
  <Override PartName="/ppt/tags/tag1409.xml" ContentType="application/vnd.openxmlformats-officedocument.presentationml.tags+xml"/>
  <Override PartName="/ppt/tags/tag1410.xml" ContentType="application/vnd.openxmlformats-officedocument.presentationml.tags+xml"/>
  <Override PartName="/ppt/tags/tag1411.xml" ContentType="application/vnd.openxmlformats-officedocument.presentationml.tags+xml"/>
  <Override PartName="/ppt/tags/tag1412.xml" ContentType="application/vnd.openxmlformats-officedocument.presentationml.tags+xml"/>
  <Override PartName="/ppt/tags/tag1413.xml" ContentType="application/vnd.openxmlformats-officedocument.presentationml.tags+xml"/>
  <Override PartName="/ppt/tags/tag1414.xml" ContentType="application/vnd.openxmlformats-officedocument.presentationml.tags+xml"/>
  <Override PartName="/ppt/tags/tag1415.xml" ContentType="application/vnd.openxmlformats-officedocument.presentationml.tags+xml"/>
  <Override PartName="/ppt/tags/tag1416.xml" ContentType="application/vnd.openxmlformats-officedocument.presentationml.tags+xml"/>
  <Override PartName="/ppt/tags/tag1417.xml" ContentType="application/vnd.openxmlformats-officedocument.presentationml.tags+xml"/>
  <Override PartName="/ppt/tags/tag1418.xml" ContentType="application/vnd.openxmlformats-officedocument.presentationml.tags+xml"/>
  <Override PartName="/ppt/tags/tag1419.xml" ContentType="application/vnd.openxmlformats-officedocument.presentationml.tags+xml"/>
  <Override PartName="/ppt/tags/tag1420.xml" ContentType="application/vnd.openxmlformats-officedocument.presentationml.tags+xml"/>
  <Override PartName="/ppt/tags/tag1421.xml" ContentType="application/vnd.openxmlformats-officedocument.presentationml.tags+xml"/>
  <Override PartName="/ppt/tags/tag1422.xml" ContentType="application/vnd.openxmlformats-officedocument.presentationml.tags+xml"/>
  <Override PartName="/ppt/tags/tag1423.xml" ContentType="application/vnd.openxmlformats-officedocument.presentationml.tags+xml"/>
  <Override PartName="/ppt/tags/tag1424.xml" ContentType="application/vnd.openxmlformats-officedocument.presentationml.tags+xml"/>
  <Override PartName="/ppt/tags/tag1425.xml" ContentType="application/vnd.openxmlformats-officedocument.presentationml.tags+xml"/>
  <Override PartName="/ppt/tags/tag1426.xml" ContentType="application/vnd.openxmlformats-officedocument.presentationml.tags+xml"/>
  <Override PartName="/ppt/tags/tag1427.xml" ContentType="application/vnd.openxmlformats-officedocument.presentationml.tags+xml"/>
  <Override PartName="/ppt/tags/tag1428.xml" ContentType="application/vnd.openxmlformats-officedocument.presentationml.tags+xml"/>
  <Override PartName="/ppt/tags/tag1429.xml" ContentType="application/vnd.openxmlformats-officedocument.presentationml.tags+xml"/>
  <Override PartName="/ppt/tags/tag1430.xml" ContentType="application/vnd.openxmlformats-officedocument.presentationml.tags+xml"/>
  <Override PartName="/ppt/tags/tag1431.xml" ContentType="application/vnd.openxmlformats-officedocument.presentationml.tags+xml"/>
  <Override PartName="/ppt/tags/tag1432.xml" ContentType="application/vnd.openxmlformats-officedocument.presentationml.tags+xml"/>
  <Override PartName="/ppt/tags/tag1433.xml" ContentType="application/vnd.openxmlformats-officedocument.presentationml.tags+xml"/>
  <Override PartName="/ppt/tags/tag1434.xml" ContentType="application/vnd.openxmlformats-officedocument.presentationml.tags+xml"/>
  <Override PartName="/ppt/tags/tag1435.xml" ContentType="application/vnd.openxmlformats-officedocument.presentationml.tags+xml"/>
  <Override PartName="/ppt/tags/tag1436.xml" ContentType="application/vnd.openxmlformats-officedocument.presentationml.tags+xml"/>
  <Override PartName="/ppt/tags/tag1437.xml" ContentType="application/vnd.openxmlformats-officedocument.presentationml.tags+xml"/>
  <Override PartName="/ppt/tags/tag1438.xml" ContentType="application/vnd.openxmlformats-officedocument.presentationml.tags+xml"/>
  <Override PartName="/ppt/tags/tag1439.xml" ContentType="application/vnd.openxmlformats-officedocument.presentationml.tags+xml"/>
  <Override PartName="/ppt/tags/tag1440.xml" ContentType="application/vnd.openxmlformats-officedocument.presentationml.tags+xml"/>
  <Override PartName="/ppt/tags/tag1441.xml" ContentType="application/vnd.openxmlformats-officedocument.presentationml.tags+xml"/>
  <Override PartName="/ppt/tags/tag1442.xml" ContentType="application/vnd.openxmlformats-officedocument.presentationml.tags+xml"/>
  <Override PartName="/ppt/tags/tag1443.xml" ContentType="application/vnd.openxmlformats-officedocument.presentationml.tags+xml"/>
  <Override PartName="/ppt/tags/tag1444.xml" ContentType="application/vnd.openxmlformats-officedocument.presentationml.tags+xml"/>
  <Override PartName="/ppt/tags/tag1445.xml" ContentType="application/vnd.openxmlformats-officedocument.presentationml.tags+xml"/>
  <Override PartName="/ppt/tags/tag1446.xml" ContentType="application/vnd.openxmlformats-officedocument.presentationml.tags+xml"/>
  <Override PartName="/ppt/tags/tag1447.xml" ContentType="application/vnd.openxmlformats-officedocument.presentationml.tags+xml"/>
  <Override PartName="/ppt/tags/tag1448.xml" ContentType="application/vnd.openxmlformats-officedocument.presentationml.tags+xml"/>
  <Override PartName="/ppt/tags/tag1449.xml" ContentType="application/vnd.openxmlformats-officedocument.presentationml.tags+xml"/>
  <Override PartName="/ppt/tags/tag1450.xml" ContentType="application/vnd.openxmlformats-officedocument.presentationml.tags+xml"/>
  <Override PartName="/ppt/tags/tag1451.xml" ContentType="application/vnd.openxmlformats-officedocument.presentationml.tags+xml"/>
  <Override PartName="/ppt/tags/tag1452.xml" ContentType="application/vnd.openxmlformats-officedocument.presentationml.tags+xml"/>
  <Override PartName="/ppt/tags/tag1453.xml" ContentType="application/vnd.openxmlformats-officedocument.presentationml.tags+xml"/>
  <Override PartName="/ppt/tags/tag1454.xml" ContentType="application/vnd.openxmlformats-officedocument.presentationml.tags+xml"/>
  <Override PartName="/ppt/tags/tag1455.xml" ContentType="application/vnd.openxmlformats-officedocument.presentationml.tags+xml"/>
  <Override PartName="/ppt/tags/tag1456.xml" ContentType="application/vnd.openxmlformats-officedocument.presentationml.tags+xml"/>
  <Override PartName="/ppt/tags/tag1457.xml" ContentType="application/vnd.openxmlformats-officedocument.presentationml.tags+xml"/>
  <Override PartName="/ppt/tags/tag1458.xml" ContentType="application/vnd.openxmlformats-officedocument.presentationml.tags+xml"/>
  <Override PartName="/ppt/tags/tag1459.xml" ContentType="application/vnd.openxmlformats-officedocument.presentationml.tags+xml"/>
  <Override PartName="/ppt/tags/tag1460.xml" ContentType="application/vnd.openxmlformats-officedocument.presentationml.tags+xml"/>
  <Override PartName="/ppt/tags/tag1461.xml" ContentType="application/vnd.openxmlformats-officedocument.presentationml.tags+xml"/>
  <Override PartName="/ppt/tags/tag1462.xml" ContentType="application/vnd.openxmlformats-officedocument.presentationml.tags+xml"/>
  <Override PartName="/ppt/tags/tag1463.xml" ContentType="application/vnd.openxmlformats-officedocument.presentationml.tags+xml"/>
  <Override PartName="/ppt/tags/tag1464.xml" ContentType="application/vnd.openxmlformats-officedocument.presentationml.tags+xml"/>
  <Override PartName="/ppt/tags/tag1465.xml" ContentType="application/vnd.openxmlformats-officedocument.presentationml.tags+xml"/>
  <Override PartName="/ppt/tags/tag1466.xml" ContentType="application/vnd.openxmlformats-officedocument.presentationml.tags+xml"/>
  <Override PartName="/ppt/tags/tag1467.xml" ContentType="application/vnd.openxmlformats-officedocument.presentationml.tags+xml"/>
  <Override PartName="/ppt/tags/tag1468.xml" ContentType="application/vnd.openxmlformats-officedocument.presentationml.tags+xml"/>
  <Override PartName="/ppt/tags/tag1469.xml" ContentType="application/vnd.openxmlformats-officedocument.presentationml.tags+xml"/>
  <Override PartName="/ppt/tags/tag1470.xml" ContentType="application/vnd.openxmlformats-officedocument.presentationml.tags+xml"/>
  <Override PartName="/ppt/tags/tag1471.xml" ContentType="application/vnd.openxmlformats-officedocument.presentationml.tags+xml"/>
  <Override PartName="/ppt/tags/tag1472.xml" ContentType="application/vnd.openxmlformats-officedocument.presentationml.tags+xml"/>
  <Override PartName="/ppt/tags/tag1473.xml" ContentType="application/vnd.openxmlformats-officedocument.presentationml.tags+xml"/>
  <Override PartName="/ppt/tags/tag1474.xml" ContentType="application/vnd.openxmlformats-officedocument.presentationml.tags+xml"/>
  <Override PartName="/ppt/tags/tag1475.xml" ContentType="application/vnd.openxmlformats-officedocument.presentationml.tags+xml"/>
  <Override PartName="/ppt/tags/tag1476.xml" ContentType="application/vnd.openxmlformats-officedocument.presentationml.tags+xml"/>
  <Override PartName="/ppt/tags/tag1477.xml" ContentType="application/vnd.openxmlformats-officedocument.presentationml.tags+xml"/>
  <Override PartName="/ppt/tags/tag1478.xml" ContentType="application/vnd.openxmlformats-officedocument.presentationml.tags+xml"/>
  <Override PartName="/ppt/tags/tag1479.xml" ContentType="application/vnd.openxmlformats-officedocument.presentationml.tags+xml"/>
  <Override PartName="/ppt/tags/tag1480.xml" ContentType="application/vnd.openxmlformats-officedocument.presentationml.tags+xml"/>
  <Override PartName="/ppt/tags/tag1481.xml" ContentType="application/vnd.openxmlformats-officedocument.presentationml.tags+xml"/>
  <Override PartName="/ppt/tags/tag1482.xml" ContentType="application/vnd.openxmlformats-officedocument.presentationml.tags+xml"/>
  <Override PartName="/ppt/tags/tag1483.xml" ContentType="application/vnd.openxmlformats-officedocument.presentationml.tags+xml"/>
  <Override PartName="/ppt/tags/tag1484.xml" ContentType="application/vnd.openxmlformats-officedocument.presentationml.tags+xml"/>
  <Override PartName="/ppt/tags/tag1485.xml" ContentType="application/vnd.openxmlformats-officedocument.presentationml.tags+xml"/>
  <Override PartName="/ppt/tags/tag1486.xml" ContentType="application/vnd.openxmlformats-officedocument.presentationml.tags+xml"/>
  <Override PartName="/ppt/tags/tag1487.xml" ContentType="application/vnd.openxmlformats-officedocument.presentationml.tags+xml"/>
  <Override PartName="/ppt/tags/tag1488.xml" ContentType="application/vnd.openxmlformats-officedocument.presentationml.tags+xml"/>
  <Override PartName="/ppt/tags/tag1489.xml" ContentType="application/vnd.openxmlformats-officedocument.presentationml.tags+xml"/>
  <Override PartName="/ppt/tags/tag1490.xml" ContentType="application/vnd.openxmlformats-officedocument.presentationml.tags+xml"/>
  <Override PartName="/ppt/tags/tag1491.xml" ContentType="application/vnd.openxmlformats-officedocument.presentationml.tags+xml"/>
  <Override PartName="/ppt/tags/tag1492.xml" ContentType="application/vnd.openxmlformats-officedocument.presentationml.tags+xml"/>
  <Override PartName="/ppt/tags/tag1493.xml" ContentType="application/vnd.openxmlformats-officedocument.presentationml.tags+xml"/>
  <Override PartName="/ppt/tags/tag1494.xml" ContentType="application/vnd.openxmlformats-officedocument.presentationml.tags+xml"/>
  <Override PartName="/ppt/tags/tag1495.xml" ContentType="application/vnd.openxmlformats-officedocument.presentationml.tags+xml"/>
  <Override PartName="/ppt/tags/tag1496.xml" ContentType="application/vnd.openxmlformats-officedocument.presentationml.tags+xml"/>
  <Override PartName="/ppt/tags/tag1497.xml" ContentType="application/vnd.openxmlformats-officedocument.presentationml.tags+xml"/>
  <Override PartName="/ppt/tags/tag1498.xml" ContentType="application/vnd.openxmlformats-officedocument.presentationml.tags+xml"/>
  <Override PartName="/ppt/tags/tag1499.xml" ContentType="application/vnd.openxmlformats-officedocument.presentationml.tags+xml"/>
  <Override PartName="/ppt/tags/tag1500.xml" ContentType="application/vnd.openxmlformats-officedocument.presentationml.tags+xml"/>
  <Override PartName="/ppt/tags/tag1501.xml" ContentType="application/vnd.openxmlformats-officedocument.presentationml.tags+xml"/>
  <Override PartName="/ppt/tags/tag1502.xml" ContentType="application/vnd.openxmlformats-officedocument.presentationml.tags+xml"/>
  <Override PartName="/ppt/tags/tag1503.xml" ContentType="application/vnd.openxmlformats-officedocument.presentationml.tags+xml"/>
  <Override PartName="/ppt/tags/tag1504.xml" ContentType="application/vnd.openxmlformats-officedocument.presentationml.tags+xml"/>
  <Override PartName="/ppt/tags/tag1505.xml" ContentType="application/vnd.openxmlformats-officedocument.presentationml.tags+xml"/>
  <Override PartName="/ppt/tags/tag1506.xml" ContentType="application/vnd.openxmlformats-officedocument.presentationml.tags+xml"/>
  <Override PartName="/ppt/tags/tag1507.xml" ContentType="application/vnd.openxmlformats-officedocument.presentationml.tags+xml"/>
  <Override PartName="/ppt/tags/tag1508.xml" ContentType="application/vnd.openxmlformats-officedocument.presentationml.tags+xml"/>
  <Override PartName="/ppt/tags/tag1509.xml" ContentType="application/vnd.openxmlformats-officedocument.presentationml.tags+xml"/>
  <Override PartName="/ppt/tags/tag1510.xml" ContentType="application/vnd.openxmlformats-officedocument.presentationml.tags+xml"/>
  <Override PartName="/ppt/tags/tag1511.xml" ContentType="application/vnd.openxmlformats-officedocument.presentationml.tags+xml"/>
  <Override PartName="/ppt/tags/tag1512.xml" ContentType="application/vnd.openxmlformats-officedocument.presentationml.tags+xml"/>
  <Override PartName="/ppt/tags/tag1513.xml" ContentType="application/vnd.openxmlformats-officedocument.presentationml.tags+xml"/>
  <Override PartName="/ppt/tags/tag1514.xml" ContentType="application/vnd.openxmlformats-officedocument.presentationml.tags+xml"/>
  <Override PartName="/ppt/tags/tag1515.xml" ContentType="application/vnd.openxmlformats-officedocument.presentationml.tags+xml"/>
  <Override PartName="/ppt/tags/tag1516.xml" ContentType="application/vnd.openxmlformats-officedocument.presentationml.tags+xml"/>
  <Override PartName="/ppt/tags/tag1517.xml" ContentType="application/vnd.openxmlformats-officedocument.presentationml.tags+xml"/>
  <Override PartName="/ppt/tags/tag1518.xml" ContentType="application/vnd.openxmlformats-officedocument.presentationml.tags+xml"/>
  <Override PartName="/ppt/tags/tag1519.xml" ContentType="application/vnd.openxmlformats-officedocument.presentationml.tags+xml"/>
  <Override PartName="/ppt/tags/tag1520.xml" ContentType="application/vnd.openxmlformats-officedocument.presentationml.tags+xml"/>
  <Override PartName="/ppt/tags/tag1521.xml" ContentType="application/vnd.openxmlformats-officedocument.presentationml.tags+xml"/>
  <Override PartName="/ppt/tags/tag1522.xml" ContentType="application/vnd.openxmlformats-officedocument.presentationml.tags+xml"/>
  <Override PartName="/ppt/tags/tag1523.xml" ContentType="application/vnd.openxmlformats-officedocument.presentationml.tags+xml"/>
  <Override PartName="/ppt/tags/tag1524.xml" ContentType="application/vnd.openxmlformats-officedocument.presentationml.tags+xml"/>
  <Override PartName="/ppt/tags/tag1525.xml" ContentType="application/vnd.openxmlformats-officedocument.presentationml.tags+xml"/>
  <Override PartName="/ppt/tags/tag1526.xml" ContentType="application/vnd.openxmlformats-officedocument.presentationml.tags+xml"/>
  <Override PartName="/ppt/tags/tag1527.xml" ContentType="application/vnd.openxmlformats-officedocument.presentationml.tags+xml"/>
  <Override PartName="/ppt/tags/tag1528.xml" ContentType="application/vnd.openxmlformats-officedocument.presentationml.tags+xml"/>
  <Override PartName="/ppt/tags/tag1529.xml" ContentType="application/vnd.openxmlformats-officedocument.presentationml.tags+xml"/>
  <Override PartName="/ppt/tags/tag1530.xml" ContentType="application/vnd.openxmlformats-officedocument.presentationml.tags+xml"/>
  <Override PartName="/ppt/tags/tag1531.xml" ContentType="application/vnd.openxmlformats-officedocument.presentationml.tags+xml"/>
  <Override PartName="/ppt/tags/tag1532.xml" ContentType="application/vnd.openxmlformats-officedocument.presentationml.tags+xml"/>
  <Override PartName="/ppt/tags/tag1533.xml" ContentType="application/vnd.openxmlformats-officedocument.presentationml.tags+xml"/>
  <Override PartName="/ppt/tags/tag1534.xml" ContentType="application/vnd.openxmlformats-officedocument.presentationml.tags+xml"/>
  <Override PartName="/ppt/tags/tag1535.xml" ContentType="application/vnd.openxmlformats-officedocument.presentationml.tags+xml"/>
  <Override PartName="/ppt/tags/tag1536.xml" ContentType="application/vnd.openxmlformats-officedocument.presentationml.tags+xml"/>
  <Override PartName="/ppt/tags/tag1537.xml" ContentType="application/vnd.openxmlformats-officedocument.presentationml.tags+xml"/>
  <Override PartName="/ppt/tags/tag1538.xml" ContentType="application/vnd.openxmlformats-officedocument.presentationml.tags+xml"/>
  <Override PartName="/ppt/tags/tag1539.xml" ContentType="application/vnd.openxmlformats-officedocument.presentationml.tags+xml"/>
  <Override PartName="/ppt/tags/tag1540.xml" ContentType="application/vnd.openxmlformats-officedocument.presentationml.tags+xml"/>
  <Override PartName="/ppt/tags/tag1541.xml" ContentType="application/vnd.openxmlformats-officedocument.presentationml.tags+xml"/>
  <Override PartName="/ppt/tags/tag1542.xml" ContentType="application/vnd.openxmlformats-officedocument.presentationml.tags+xml"/>
  <Override PartName="/ppt/tags/tag1543.xml" ContentType="application/vnd.openxmlformats-officedocument.presentationml.tags+xml"/>
  <Override PartName="/ppt/tags/tag1544.xml" ContentType="application/vnd.openxmlformats-officedocument.presentationml.tags+xml"/>
  <Override PartName="/ppt/tags/tag1545.xml" ContentType="application/vnd.openxmlformats-officedocument.presentationml.tags+xml"/>
  <Override PartName="/ppt/tags/tag1546.xml" ContentType="application/vnd.openxmlformats-officedocument.presentationml.tags+xml"/>
  <Override PartName="/ppt/tags/tag1547.xml" ContentType="application/vnd.openxmlformats-officedocument.presentationml.tags+xml"/>
  <Override PartName="/ppt/tags/tag1548.xml" ContentType="application/vnd.openxmlformats-officedocument.presentationml.tags+xml"/>
  <Override PartName="/ppt/tags/tag1549.xml" ContentType="application/vnd.openxmlformats-officedocument.presentationml.tags+xml"/>
  <Override PartName="/ppt/tags/tag1550.xml" ContentType="application/vnd.openxmlformats-officedocument.presentationml.tags+xml"/>
  <Override PartName="/ppt/tags/tag1551.xml" ContentType="application/vnd.openxmlformats-officedocument.presentationml.tags+xml"/>
  <Override PartName="/ppt/tags/tag1552.xml" ContentType="application/vnd.openxmlformats-officedocument.presentationml.tags+xml"/>
  <Override PartName="/ppt/tags/tag1553.xml" ContentType="application/vnd.openxmlformats-officedocument.presentationml.tags+xml"/>
  <Override PartName="/ppt/tags/tag1554.xml" ContentType="application/vnd.openxmlformats-officedocument.presentationml.tags+xml"/>
  <Override PartName="/ppt/tags/tag1555.xml" ContentType="application/vnd.openxmlformats-officedocument.presentationml.tags+xml"/>
  <Override PartName="/ppt/tags/tag1556.xml" ContentType="application/vnd.openxmlformats-officedocument.presentationml.tags+xml"/>
  <Override PartName="/ppt/tags/tag1557.xml" ContentType="application/vnd.openxmlformats-officedocument.presentationml.tags+xml"/>
  <Override PartName="/ppt/tags/tag1558.xml" ContentType="application/vnd.openxmlformats-officedocument.presentationml.tags+xml"/>
  <Override PartName="/ppt/tags/tag1559.xml" ContentType="application/vnd.openxmlformats-officedocument.presentationml.tags+xml"/>
  <Override PartName="/ppt/tags/tag1560.xml" ContentType="application/vnd.openxmlformats-officedocument.presentationml.tags+xml"/>
  <Override PartName="/ppt/tags/tag1561.xml" ContentType="application/vnd.openxmlformats-officedocument.presentationml.tags+xml"/>
  <Override PartName="/ppt/tags/tag1562.xml" ContentType="application/vnd.openxmlformats-officedocument.presentationml.tags+xml"/>
  <Override PartName="/ppt/tags/tag1563.xml" ContentType="application/vnd.openxmlformats-officedocument.presentationml.tags+xml"/>
  <Override PartName="/ppt/tags/tag1564.xml" ContentType="application/vnd.openxmlformats-officedocument.presentationml.tags+xml"/>
  <Override PartName="/ppt/tags/tag1565.xml" ContentType="application/vnd.openxmlformats-officedocument.presentationml.tags+xml"/>
  <Override PartName="/ppt/tags/tag1566.xml" ContentType="application/vnd.openxmlformats-officedocument.presentationml.tags+xml"/>
  <Override PartName="/ppt/tags/tag1567.xml" ContentType="application/vnd.openxmlformats-officedocument.presentationml.tags+xml"/>
  <Override PartName="/ppt/tags/tag1568.xml" ContentType="application/vnd.openxmlformats-officedocument.presentationml.tags+xml"/>
  <Override PartName="/ppt/tags/tag1569.xml" ContentType="application/vnd.openxmlformats-officedocument.presentationml.tags+xml"/>
  <Override PartName="/ppt/tags/tag1570.xml" ContentType="application/vnd.openxmlformats-officedocument.presentationml.tags+xml"/>
  <Override PartName="/ppt/tags/tag1571.xml" ContentType="application/vnd.openxmlformats-officedocument.presentationml.tags+xml"/>
  <Override PartName="/ppt/tags/tag1572.xml" ContentType="application/vnd.openxmlformats-officedocument.presentationml.tags+xml"/>
  <Override PartName="/ppt/tags/tag1573.xml" ContentType="application/vnd.openxmlformats-officedocument.presentationml.tags+xml"/>
  <Override PartName="/ppt/tags/tag1574.xml" ContentType="application/vnd.openxmlformats-officedocument.presentationml.tags+xml"/>
  <Override PartName="/ppt/tags/tag1575.xml" ContentType="application/vnd.openxmlformats-officedocument.presentationml.tags+xml"/>
  <Override PartName="/ppt/tags/tag1576.xml" ContentType="application/vnd.openxmlformats-officedocument.presentationml.tags+xml"/>
  <Override PartName="/ppt/tags/tag1577.xml" ContentType="application/vnd.openxmlformats-officedocument.presentationml.tags+xml"/>
  <Override PartName="/ppt/tags/tag1578.xml" ContentType="application/vnd.openxmlformats-officedocument.presentationml.tags+xml"/>
  <Override PartName="/ppt/tags/tag1579.xml" ContentType="application/vnd.openxmlformats-officedocument.presentationml.tags+xml"/>
  <Override PartName="/ppt/tags/tag1580.xml" ContentType="application/vnd.openxmlformats-officedocument.presentationml.tags+xml"/>
  <Override PartName="/ppt/tags/tag1581.xml" ContentType="application/vnd.openxmlformats-officedocument.presentationml.tags+xml"/>
  <Override PartName="/ppt/tags/tag1582.xml" ContentType="application/vnd.openxmlformats-officedocument.presentationml.tags+xml"/>
  <Override PartName="/ppt/tags/tag1583.xml" ContentType="application/vnd.openxmlformats-officedocument.presentationml.tags+xml"/>
  <Override PartName="/ppt/tags/tag1584.xml" ContentType="application/vnd.openxmlformats-officedocument.presentationml.tags+xml"/>
  <Override PartName="/ppt/tags/tag1585.xml" ContentType="application/vnd.openxmlformats-officedocument.presentationml.tags+xml"/>
  <Override PartName="/ppt/tags/tag1586.xml" ContentType="application/vnd.openxmlformats-officedocument.presentationml.tags+xml"/>
  <Override PartName="/ppt/tags/tag1587.xml" ContentType="application/vnd.openxmlformats-officedocument.presentationml.tags+xml"/>
  <Override PartName="/ppt/tags/tag1588.xml" ContentType="application/vnd.openxmlformats-officedocument.presentationml.tags+xml"/>
  <Override PartName="/ppt/tags/tag1589.xml" ContentType="application/vnd.openxmlformats-officedocument.presentationml.tags+xml"/>
  <Override PartName="/ppt/tags/tag1590.xml" ContentType="application/vnd.openxmlformats-officedocument.presentationml.tags+xml"/>
  <Override PartName="/ppt/tags/tag1591.xml" ContentType="application/vnd.openxmlformats-officedocument.presentationml.tags+xml"/>
  <Override PartName="/ppt/tags/tag1592.xml" ContentType="application/vnd.openxmlformats-officedocument.presentationml.tags+xml"/>
  <Override PartName="/ppt/tags/tag1593.xml" ContentType="application/vnd.openxmlformats-officedocument.presentationml.tags+xml"/>
  <Override PartName="/ppt/tags/tag1594.xml" ContentType="application/vnd.openxmlformats-officedocument.presentationml.tags+xml"/>
  <Override PartName="/ppt/tags/tag1595.xml" ContentType="application/vnd.openxmlformats-officedocument.presentationml.tags+xml"/>
  <Override PartName="/ppt/tags/tag1596.xml" ContentType="application/vnd.openxmlformats-officedocument.presentationml.tags+xml"/>
  <Override PartName="/ppt/tags/tag1597.xml" ContentType="application/vnd.openxmlformats-officedocument.presentationml.tags+xml"/>
  <Override PartName="/ppt/tags/tag1598.xml" ContentType="application/vnd.openxmlformats-officedocument.presentationml.tags+xml"/>
  <Override PartName="/ppt/tags/tag1599.xml" ContentType="application/vnd.openxmlformats-officedocument.presentationml.tags+xml"/>
  <Override PartName="/ppt/tags/tag1600.xml" ContentType="application/vnd.openxmlformats-officedocument.presentationml.tags+xml"/>
  <Override PartName="/ppt/tags/tag1601.xml" ContentType="application/vnd.openxmlformats-officedocument.presentationml.tags+xml"/>
  <Override PartName="/ppt/tags/tag1602.xml" ContentType="application/vnd.openxmlformats-officedocument.presentationml.tags+xml"/>
  <Override PartName="/ppt/tags/tag1603.xml" ContentType="application/vnd.openxmlformats-officedocument.presentationml.tags+xml"/>
  <Override PartName="/ppt/tags/tag1604.xml" ContentType="application/vnd.openxmlformats-officedocument.presentationml.tags+xml"/>
  <Override PartName="/ppt/tags/tag1605.xml" ContentType="application/vnd.openxmlformats-officedocument.presentationml.tags+xml"/>
  <Override PartName="/ppt/tags/tag1606.xml" ContentType="application/vnd.openxmlformats-officedocument.presentationml.tags+xml"/>
  <Override PartName="/ppt/tags/tag1607.xml" ContentType="application/vnd.openxmlformats-officedocument.presentationml.tags+xml"/>
  <Override PartName="/ppt/tags/tag1608.xml" ContentType="application/vnd.openxmlformats-officedocument.presentationml.tags+xml"/>
  <Override PartName="/ppt/tags/tag1609.xml" ContentType="application/vnd.openxmlformats-officedocument.presentationml.tags+xml"/>
  <Override PartName="/ppt/tags/tag1610.xml" ContentType="application/vnd.openxmlformats-officedocument.presentationml.tags+xml"/>
  <Override PartName="/ppt/tags/tag1611.xml" ContentType="application/vnd.openxmlformats-officedocument.presentationml.tags+xml"/>
  <Override PartName="/ppt/tags/tag1612.xml" ContentType="application/vnd.openxmlformats-officedocument.presentationml.tags+xml"/>
  <Override PartName="/ppt/tags/tag1613.xml" ContentType="application/vnd.openxmlformats-officedocument.presentationml.tags+xml"/>
  <Override PartName="/ppt/tags/tag1614.xml" ContentType="application/vnd.openxmlformats-officedocument.presentationml.tags+xml"/>
  <Override PartName="/ppt/tags/tag1615.xml" ContentType="application/vnd.openxmlformats-officedocument.presentationml.tags+xml"/>
  <Override PartName="/ppt/tags/tag1616.xml" ContentType="application/vnd.openxmlformats-officedocument.presentationml.tags+xml"/>
  <Override PartName="/ppt/tags/tag1617.xml" ContentType="application/vnd.openxmlformats-officedocument.presentationml.tags+xml"/>
  <Override PartName="/ppt/tags/tag1618.xml" ContentType="application/vnd.openxmlformats-officedocument.presentationml.tags+xml"/>
  <Override PartName="/ppt/tags/tag1619.xml" ContentType="application/vnd.openxmlformats-officedocument.presentationml.tags+xml"/>
  <Override PartName="/ppt/tags/tag1620.xml" ContentType="application/vnd.openxmlformats-officedocument.presentationml.tags+xml"/>
  <Override PartName="/ppt/tags/tag1621.xml" ContentType="application/vnd.openxmlformats-officedocument.presentationml.tags+xml"/>
  <Override PartName="/ppt/tags/tag1622.xml" ContentType="application/vnd.openxmlformats-officedocument.presentationml.tags+xml"/>
  <Override PartName="/ppt/tags/tag1623.xml" ContentType="application/vnd.openxmlformats-officedocument.presentationml.tags+xml"/>
  <Override PartName="/ppt/tags/tag1624.xml" ContentType="application/vnd.openxmlformats-officedocument.presentationml.tags+xml"/>
  <Override PartName="/ppt/tags/tag1625.xml" ContentType="application/vnd.openxmlformats-officedocument.presentationml.tags+xml"/>
  <Override PartName="/ppt/tags/tag1626.xml" ContentType="application/vnd.openxmlformats-officedocument.presentationml.tags+xml"/>
  <Override PartName="/ppt/tags/tag1627.xml" ContentType="application/vnd.openxmlformats-officedocument.presentationml.tags+xml"/>
  <Override PartName="/ppt/tags/tag1628.xml" ContentType="application/vnd.openxmlformats-officedocument.presentationml.tags+xml"/>
  <Override PartName="/ppt/tags/tag1629.xml" ContentType="application/vnd.openxmlformats-officedocument.presentationml.tags+xml"/>
  <Override PartName="/ppt/tags/tag1630.xml" ContentType="application/vnd.openxmlformats-officedocument.presentationml.tags+xml"/>
  <Override PartName="/ppt/tags/tag1631.xml" ContentType="application/vnd.openxmlformats-officedocument.presentationml.tags+xml"/>
  <Override PartName="/ppt/tags/tag163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633.xml" ContentType="application/vnd.openxmlformats-officedocument.presentationml.tags+xml"/>
  <Override PartName="/ppt/tags/tag1634.xml" ContentType="application/vnd.openxmlformats-officedocument.presentationml.tags+xml"/>
  <Override PartName="/ppt/tags/tag1635.xml" ContentType="application/vnd.openxmlformats-officedocument.presentationml.tags+xml"/>
  <Override PartName="/ppt/tags/tag1636.xml" ContentType="application/vnd.openxmlformats-officedocument.presentationml.tags+xml"/>
  <Override PartName="/ppt/tags/tag1637.xml" ContentType="application/vnd.openxmlformats-officedocument.presentationml.tags+xml"/>
  <Override PartName="/ppt/tags/tag1638.xml" ContentType="application/vnd.openxmlformats-officedocument.presentationml.tags+xml"/>
  <Override PartName="/ppt/tags/tag1639.xml" ContentType="application/vnd.openxmlformats-officedocument.presentationml.tags+xml"/>
  <Override PartName="/ppt/tags/tag1640.xml" ContentType="application/vnd.openxmlformats-officedocument.presentationml.tags+xml"/>
  <Override PartName="/ppt/tags/tag1641.xml" ContentType="application/vnd.openxmlformats-officedocument.presentationml.tags+xml"/>
  <Override PartName="/ppt/tags/tag1642.xml" ContentType="application/vnd.openxmlformats-officedocument.presentationml.tags+xml"/>
  <Override PartName="/ppt/tags/tag1643.xml" ContentType="application/vnd.openxmlformats-officedocument.presentationml.tags+xml"/>
  <Override PartName="/ppt/tags/tag1644.xml" ContentType="application/vnd.openxmlformats-officedocument.presentationml.tags+xml"/>
  <Override PartName="/ppt/tags/tag1645.xml" ContentType="application/vnd.openxmlformats-officedocument.presentationml.tags+xml"/>
  <Override PartName="/ppt/tags/tag1646.xml" ContentType="application/vnd.openxmlformats-officedocument.presentationml.tags+xml"/>
  <Override PartName="/ppt/tags/tag1647.xml" ContentType="application/vnd.openxmlformats-officedocument.presentationml.tags+xml"/>
  <Override PartName="/ppt/tags/tag1648.xml" ContentType="application/vnd.openxmlformats-officedocument.presentationml.tags+xml"/>
  <Override PartName="/ppt/tags/tag1649.xml" ContentType="application/vnd.openxmlformats-officedocument.presentationml.tags+xml"/>
  <Override PartName="/ppt/tags/tag1650.xml" ContentType="application/vnd.openxmlformats-officedocument.presentationml.tags+xml"/>
  <Override PartName="/ppt/tags/tag1651.xml" ContentType="application/vnd.openxmlformats-officedocument.presentationml.tags+xml"/>
  <Override PartName="/ppt/tags/tag1652.xml" ContentType="application/vnd.openxmlformats-officedocument.presentationml.tags+xml"/>
  <Override PartName="/ppt/tags/tag1653.xml" ContentType="application/vnd.openxmlformats-officedocument.presentationml.tags+xml"/>
  <Override PartName="/ppt/tags/tag1654.xml" ContentType="application/vnd.openxmlformats-officedocument.presentationml.tags+xml"/>
  <Override PartName="/ppt/tags/tag1655.xml" ContentType="application/vnd.openxmlformats-officedocument.presentationml.tags+xml"/>
  <Override PartName="/ppt/tags/tag1656.xml" ContentType="application/vnd.openxmlformats-officedocument.presentationml.tags+xml"/>
  <Override PartName="/ppt/tags/tag1657.xml" ContentType="application/vnd.openxmlformats-officedocument.presentationml.tags+xml"/>
  <Override PartName="/ppt/tags/tag1658.xml" ContentType="application/vnd.openxmlformats-officedocument.presentationml.tags+xml"/>
  <Override PartName="/ppt/tags/tag1659.xml" ContentType="application/vnd.openxmlformats-officedocument.presentationml.tags+xml"/>
  <Override PartName="/ppt/tags/tag1660.xml" ContentType="application/vnd.openxmlformats-officedocument.presentationml.tags+xml"/>
  <Override PartName="/ppt/tags/tag1661.xml" ContentType="application/vnd.openxmlformats-officedocument.presentationml.tags+xml"/>
  <Override PartName="/ppt/tags/tag1662.xml" ContentType="application/vnd.openxmlformats-officedocument.presentationml.tags+xml"/>
  <Override PartName="/ppt/tags/tag1663.xml" ContentType="application/vnd.openxmlformats-officedocument.presentationml.tags+xml"/>
  <Override PartName="/ppt/tags/tag1664.xml" ContentType="application/vnd.openxmlformats-officedocument.presentationml.tags+xml"/>
  <Override PartName="/ppt/tags/tag1665.xml" ContentType="application/vnd.openxmlformats-officedocument.presentationml.tags+xml"/>
  <Override PartName="/ppt/tags/tag1666.xml" ContentType="application/vnd.openxmlformats-officedocument.presentationml.tags+xml"/>
  <Override PartName="/ppt/tags/tag1667.xml" ContentType="application/vnd.openxmlformats-officedocument.presentationml.tags+xml"/>
  <Override PartName="/ppt/tags/tag1668.xml" ContentType="application/vnd.openxmlformats-officedocument.presentationml.tags+xml"/>
  <Override PartName="/ppt/tags/tag1669.xml" ContentType="application/vnd.openxmlformats-officedocument.presentationml.tags+xml"/>
  <Override PartName="/ppt/tags/tag1670.xml" ContentType="application/vnd.openxmlformats-officedocument.presentationml.tags+xml"/>
  <Override PartName="/ppt/tags/tag1671.xml" ContentType="application/vnd.openxmlformats-officedocument.presentationml.tags+xml"/>
  <Override PartName="/ppt/tags/tag1672.xml" ContentType="application/vnd.openxmlformats-officedocument.presentationml.tags+xml"/>
  <Override PartName="/ppt/tags/tag1673.xml" ContentType="application/vnd.openxmlformats-officedocument.presentationml.tags+xml"/>
  <Override PartName="/ppt/tags/tag1674.xml" ContentType="application/vnd.openxmlformats-officedocument.presentationml.tags+xml"/>
  <Override PartName="/ppt/tags/tag1675.xml" ContentType="application/vnd.openxmlformats-officedocument.presentationml.tags+xml"/>
  <Override PartName="/ppt/tags/tag1676.xml" ContentType="application/vnd.openxmlformats-officedocument.presentationml.tags+xml"/>
  <Override PartName="/ppt/tags/tag1677.xml" ContentType="application/vnd.openxmlformats-officedocument.presentationml.tags+xml"/>
  <Override PartName="/ppt/tags/tag1678.xml" ContentType="application/vnd.openxmlformats-officedocument.presentationml.tags+xml"/>
  <Override PartName="/ppt/tags/tag1679.xml" ContentType="application/vnd.openxmlformats-officedocument.presentationml.tags+xml"/>
  <Override PartName="/ppt/tags/tag1680.xml" ContentType="application/vnd.openxmlformats-officedocument.presentationml.tags+xml"/>
  <Override PartName="/ppt/tags/tag1681.xml" ContentType="application/vnd.openxmlformats-officedocument.presentationml.tags+xml"/>
  <Override PartName="/ppt/tags/tag1682.xml" ContentType="application/vnd.openxmlformats-officedocument.presentationml.tags+xml"/>
  <Override PartName="/ppt/tags/tag1683.xml" ContentType="application/vnd.openxmlformats-officedocument.presentationml.tags+xml"/>
  <Override PartName="/ppt/tags/tag1684.xml" ContentType="application/vnd.openxmlformats-officedocument.presentationml.tags+xml"/>
  <Override PartName="/ppt/tags/tag1685.xml" ContentType="application/vnd.openxmlformats-officedocument.presentationml.tags+xml"/>
  <Override PartName="/ppt/tags/tag1686.xml" ContentType="application/vnd.openxmlformats-officedocument.presentationml.tags+xml"/>
  <Override PartName="/ppt/tags/tag1687.xml" ContentType="application/vnd.openxmlformats-officedocument.presentationml.tags+xml"/>
  <Override PartName="/ppt/tags/tag1688.xml" ContentType="application/vnd.openxmlformats-officedocument.presentationml.tags+xml"/>
  <Override PartName="/ppt/tags/tag1689.xml" ContentType="application/vnd.openxmlformats-officedocument.presentationml.tags+xml"/>
  <Override PartName="/ppt/tags/tag1690.xml" ContentType="application/vnd.openxmlformats-officedocument.presentationml.tags+xml"/>
  <Override PartName="/ppt/tags/tag1691.xml" ContentType="application/vnd.openxmlformats-officedocument.presentationml.tags+xml"/>
  <Override PartName="/ppt/tags/tag1692.xml" ContentType="application/vnd.openxmlformats-officedocument.presentationml.tags+xml"/>
  <Override PartName="/ppt/tags/tag1693.xml" ContentType="application/vnd.openxmlformats-officedocument.presentationml.tags+xml"/>
  <Override PartName="/ppt/tags/tag1694.xml" ContentType="application/vnd.openxmlformats-officedocument.presentationml.tags+xml"/>
  <Override PartName="/ppt/tags/tag1695.xml" ContentType="application/vnd.openxmlformats-officedocument.presentationml.tags+xml"/>
  <Override PartName="/ppt/tags/tag1696.xml" ContentType="application/vnd.openxmlformats-officedocument.presentationml.tags+xml"/>
  <Override PartName="/ppt/tags/tag1697.xml" ContentType="application/vnd.openxmlformats-officedocument.presentationml.tags+xml"/>
  <Override PartName="/ppt/tags/tag1698.xml" ContentType="application/vnd.openxmlformats-officedocument.presentationml.tags+xml"/>
  <Override PartName="/ppt/tags/tag1699.xml" ContentType="application/vnd.openxmlformats-officedocument.presentationml.tags+xml"/>
  <Override PartName="/ppt/tags/tag1700.xml" ContentType="application/vnd.openxmlformats-officedocument.presentationml.tags+xml"/>
  <Override PartName="/ppt/tags/tag1701.xml" ContentType="application/vnd.openxmlformats-officedocument.presentationml.tags+xml"/>
  <Override PartName="/ppt/tags/tag1702.xml" ContentType="application/vnd.openxmlformats-officedocument.presentationml.tags+xml"/>
  <Override PartName="/ppt/tags/tag1703.xml" ContentType="application/vnd.openxmlformats-officedocument.presentationml.tags+xml"/>
  <Override PartName="/ppt/tags/tag1704.xml" ContentType="application/vnd.openxmlformats-officedocument.presentationml.tags+xml"/>
  <Override PartName="/ppt/tags/tag1705.xml" ContentType="application/vnd.openxmlformats-officedocument.presentationml.tags+xml"/>
  <Override PartName="/ppt/tags/tag1706.xml" ContentType="application/vnd.openxmlformats-officedocument.presentationml.tags+xml"/>
  <Override PartName="/ppt/tags/tag1707.xml" ContentType="application/vnd.openxmlformats-officedocument.presentationml.tags+xml"/>
  <Override PartName="/ppt/tags/tag1708.xml" ContentType="application/vnd.openxmlformats-officedocument.presentationml.tags+xml"/>
  <Override PartName="/ppt/tags/tag1709.xml" ContentType="application/vnd.openxmlformats-officedocument.presentationml.tags+xml"/>
  <Override PartName="/ppt/tags/tag1710.xml" ContentType="application/vnd.openxmlformats-officedocument.presentationml.tags+xml"/>
  <Override PartName="/ppt/tags/tag1711.xml" ContentType="application/vnd.openxmlformats-officedocument.presentationml.tags+xml"/>
  <Override PartName="/ppt/tags/tag1712.xml" ContentType="application/vnd.openxmlformats-officedocument.presentationml.tags+xml"/>
  <Override PartName="/ppt/tags/tag1713.xml" ContentType="application/vnd.openxmlformats-officedocument.presentationml.tags+xml"/>
  <Override PartName="/ppt/tags/tag1714.xml" ContentType="application/vnd.openxmlformats-officedocument.presentationml.tags+xml"/>
  <Override PartName="/ppt/tags/tag1715.xml" ContentType="application/vnd.openxmlformats-officedocument.presentationml.tags+xml"/>
  <Override PartName="/ppt/tags/tag1716.xml" ContentType="application/vnd.openxmlformats-officedocument.presentationml.tags+xml"/>
  <Override PartName="/ppt/tags/tag1717.xml" ContentType="application/vnd.openxmlformats-officedocument.presentationml.tags+xml"/>
  <Override PartName="/ppt/tags/tag1718.xml" ContentType="application/vnd.openxmlformats-officedocument.presentationml.tags+xml"/>
  <Override PartName="/ppt/tags/tag1719.xml" ContentType="application/vnd.openxmlformats-officedocument.presentationml.tags+xml"/>
  <Override PartName="/ppt/tags/tag1720.xml" ContentType="application/vnd.openxmlformats-officedocument.presentationml.tags+xml"/>
  <Override PartName="/ppt/tags/tag1721.xml" ContentType="application/vnd.openxmlformats-officedocument.presentationml.tags+xml"/>
  <Override PartName="/ppt/tags/tag1722.xml" ContentType="application/vnd.openxmlformats-officedocument.presentationml.tags+xml"/>
  <Override PartName="/ppt/tags/tag1723.xml" ContentType="application/vnd.openxmlformats-officedocument.presentationml.tags+xml"/>
  <Override PartName="/ppt/tags/tag1724.xml" ContentType="application/vnd.openxmlformats-officedocument.presentationml.tags+xml"/>
  <Override PartName="/ppt/tags/tag1725.xml" ContentType="application/vnd.openxmlformats-officedocument.presentationml.tags+xml"/>
  <Override PartName="/ppt/tags/tag1726.xml" ContentType="application/vnd.openxmlformats-officedocument.presentationml.tags+xml"/>
  <Override PartName="/ppt/tags/tag1727.xml" ContentType="application/vnd.openxmlformats-officedocument.presentationml.tags+xml"/>
  <Override PartName="/ppt/tags/tag1728.xml" ContentType="application/vnd.openxmlformats-officedocument.presentationml.tags+xml"/>
  <Override PartName="/ppt/tags/tag1729.xml" ContentType="application/vnd.openxmlformats-officedocument.presentationml.tags+xml"/>
  <Override PartName="/ppt/tags/tag1730.xml" ContentType="application/vnd.openxmlformats-officedocument.presentationml.tags+xml"/>
  <Override PartName="/ppt/tags/tag1731.xml" ContentType="application/vnd.openxmlformats-officedocument.presentationml.tags+xml"/>
  <Override PartName="/ppt/tags/tag1732.xml" ContentType="application/vnd.openxmlformats-officedocument.presentationml.tags+xml"/>
  <Override PartName="/ppt/tags/tag1733.xml" ContentType="application/vnd.openxmlformats-officedocument.presentationml.tags+xml"/>
  <Override PartName="/ppt/tags/tag1734.xml" ContentType="application/vnd.openxmlformats-officedocument.presentationml.tags+xml"/>
  <Override PartName="/ppt/tags/tag1735.xml" ContentType="application/vnd.openxmlformats-officedocument.presentationml.tags+xml"/>
  <Override PartName="/ppt/tags/tag1736.xml" ContentType="application/vnd.openxmlformats-officedocument.presentationml.tags+xml"/>
  <Override PartName="/ppt/tags/tag1737.xml" ContentType="application/vnd.openxmlformats-officedocument.presentationml.tags+xml"/>
  <Override PartName="/ppt/tags/tag1738.xml" ContentType="application/vnd.openxmlformats-officedocument.presentationml.tags+xml"/>
  <Override PartName="/ppt/tags/tag1739.xml" ContentType="application/vnd.openxmlformats-officedocument.presentationml.tags+xml"/>
  <Override PartName="/ppt/tags/tag1740.xml" ContentType="application/vnd.openxmlformats-officedocument.presentationml.tags+xml"/>
  <Override PartName="/ppt/tags/tag1741.xml" ContentType="application/vnd.openxmlformats-officedocument.presentationml.tags+xml"/>
  <Override PartName="/ppt/tags/tag1742.xml" ContentType="application/vnd.openxmlformats-officedocument.presentationml.tags+xml"/>
  <Override PartName="/ppt/tags/tag1743.xml" ContentType="application/vnd.openxmlformats-officedocument.presentationml.tags+xml"/>
  <Override PartName="/ppt/tags/tag1744.xml" ContentType="application/vnd.openxmlformats-officedocument.presentationml.tags+xml"/>
  <Override PartName="/ppt/tags/tag1745.xml" ContentType="application/vnd.openxmlformats-officedocument.presentationml.tags+xml"/>
  <Override PartName="/ppt/tags/tag1746.xml" ContentType="application/vnd.openxmlformats-officedocument.presentationml.tags+xml"/>
  <Override PartName="/ppt/tags/tag1747.xml" ContentType="application/vnd.openxmlformats-officedocument.presentationml.tags+xml"/>
  <Override PartName="/ppt/tags/tag1748.xml" ContentType="application/vnd.openxmlformats-officedocument.presentationml.tags+xml"/>
  <Override PartName="/ppt/tags/tag1749.xml" ContentType="application/vnd.openxmlformats-officedocument.presentationml.tags+xml"/>
  <Override PartName="/ppt/tags/tag1750.xml" ContentType="application/vnd.openxmlformats-officedocument.presentationml.tags+xml"/>
  <Override PartName="/ppt/tags/tag1751.xml" ContentType="application/vnd.openxmlformats-officedocument.presentationml.tags+xml"/>
  <Override PartName="/ppt/tags/tag1752.xml" ContentType="application/vnd.openxmlformats-officedocument.presentationml.tags+xml"/>
  <Override PartName="/ppt/tags/tag1753.xml" ContentType="application/vnd.openxmlformats-officedocument.presentationml.tags+xml"/>
  <Override PartName="/ppt/tags/tag1754.xml" ContentType="application/vnd.openxmlformats-officedocument.presentationml.tags+xml"/>
  <Override PartName="/ppt/tags/tag1755.xml" ContentType="application/vnd.openxmlformats-officedocument.presentationml.tags+xml"/>
  <Override PartName="/ppt/tags/tag1756.xml" ContentType="application/vnd.openxmlformats-officedocument.presentationml.tags+xml"/>
  <Override PartName="/ppt/tags/tag1757.xml" ContentType="application/vnd.openxmlformats-officedocument.presentationml.tags+xml"/>
  <Override PartName="/ppt/tags/tag1758.xml" ContentType="application/vnd.openxmlformats-officedocument.presentationml.tags+xml"/>
  <Override PartName="/ppt/tags/tag1759.xml" ContentType="application/vnd.openxmlformats-officedocument.presentationml.tags+xml"/>
  <Override PartName="/ppt/tags/tag1760.xml" ContentType="application/vnd.openxmlformats-officedocument.presentationml.tags+xml"/>
  <Override PartName="/ppt/tags/tag1761.xml" ContentType="application/vnd.openxmlformats-officedocument.presentationml.tags+xml"/>
  <Override PartName="/ppt/tags/tag1762.xml" ContentType="application/vnd.openxmlformats-officedocument.presentationml.tags+xml"/>
  <Override PartName="/ppt/tags/tag1763.xml" ContentType="application/vnd.openxmlformats-officedocument.presentationml.tags+xml"/>
  <Override PartName="/ppt/tags/tag1764.xml" ContentType="application/vnd.openxmlformats-officedocument.presentationml.tags+xml"/>
  <Override PartName="/ppt/tags/tag1765.xml" ContentType="application/vnd.openxmlformats-officedocument.presentationml.tags+xml"/>
  <Override PartName="/ppt/tags/tag1766.xml" ContentType="application/vnd.openxmlformats-officedocument.presentationml.tags+xml"/>
  <Override PartName="/ppt/tags/tag1767.xml" ContentType="application/vnd.openxmlformats-officedocument.presentationml.tags+xml"/>
  <Override PartName="/ppt/tags/tag1768.xml" ContentType="application/vnd.openxmlformats-officedocument.presentationml.tags+xml"/>
  <Override PartName="/ppt/tags/tag1769.xml" ContentType="application/vnd.openxmlformats-officedocument.presentationml.tags+xml"/>
  <Override PartName="/ppt/tags/tag1770.xml" ContentType="application/vnd.openxmlformats-officedocument.presentationml.tags+xml"/>
  <Override PartName="/ppt/tags/tag1771.xml" ContentType="application/vnd.openxmlformats-officedocument.presentationml.tags+xml"/>
  <Override PartName="/ppt/tags/tag1772.xml" ContentType="application/vnd.openxmlformats-officedocument.presentationml.tags+xml"/>
  <Override PartName="/ppt/tags/tag1773.xml" ContentType="application/vnd.openxmlformats-officedocument.presentationml.tags+xml"/>
  <Override PartName="/ppt/tags/tag1774.xml" ContentType="application/vnd.openxmlformats-officedocument.presentationml.tags+xml"/>
  <Override PartName="/ppt/tags/tag1775.xml" ContentType="application/vnd.openxmlformats-officedocument.presentationml.tags+xml"/>
  <Override PartName="/ppt/tags/tag1776.xml" ContentType="application/vnd.openxmlformats-officedocument.presentationml.tags+xml"/>
  <Override PartName="/ppt/tags/tag1777.xml" ContentType="application/vnd.openxmlformats-officedocument.presentationml.tags+xml"/>
  <Override PartName="/ppt/tags/tag1778.xml" ContentType="application/vnd.openxmlformats-officedocument.presentationml.tags+xml"/>
  <Override PartName="/ppt/tags/tag1779.xml" ContentType="application/vnd.openxmlformats-officedocument.presentationml.tags+xml"/>
  <Override PartName="/ppt/tags/tag1780.xml" ContentType="application/vnd.openxmlformats-officedocument.presentationml.tags+xml"/>
  <Override PartName="/ppt/tags/tag1781.xml" ContentType="application/vnd.openxmlformats-officedocument.presentationml.tags+xml"/>
  <Override PartName="/ppt/tags/tag1782.xml" ContentType="application/vnd.openxmlformats-officedocument.presentationml.tags+xml"/>
  <Override PartName="/ppt/tags/tag1783.xml" ContentType="application/vnd.openxmlformats-officedocument.presentationml.tags+xml"/>
  <Override PartName="/ppt/tags/tag1784.xml" ContentType="application/vnd.openxmlformats-officedocument.presentationml.tags+xml"/>
  <Override PartName="/ppt/tags/tag1785.xml" ContentType="application/vnd.openxmlformats-officedocument.presentationml.tags+xml"/>
  <Override PartName="/ppt/tags/tag1786.xml" ContentType="application/vnd.openxmlformats-officedocument.presentationml.tags+xml"/>
  <Override PartName="/ppt/tags/tag1787.xml" ContentType="application/vnd.openxmlformats-officedocument.presentationml.tags+xml"/>
  <Override PartName="/ppt/tags/tag1788.xml" ContentType="application/vnd.openxmlformats-officedocument.presentationml.tags+xml"/>
  <Override PartName="/ppt/tags/tag1789.xml" ContentType="application/vnd.openxmlformats-officedocument.presentationml.tags+xml"/>
  <Override PartName="/ppt/tags/tag1790.xml" ContentType="application/vnd.openxmlformats-officedocument.presentationml.tags+xml"/>
  <Override PartName="/ppt/tags/tag1791.xml" ContentType="application/vnd.openxmlformats-officedocument.presentationml.tags+xml"/>
  <Override PartName="/ppt/tags/tag1792.xml" ContentType="application/vnd.openxmlformats-officedocument.presentationml.tags+xml"/>
  <Override PartName="/ppt/tags/tag1793.xml" ContentType="application/vnd.openxmlformats-officedocument.presentationml.tags+xml"/>
  <Override PartName="/ppt/tags/tag1794.xml" ContentType="application/vnd.openxmlformats-officedocument.presentationml.tags+xml"/>
  <Override PartName="/ppt/tags/tag1795.xml" ContentType="application/vnd.openxmlformats-officedocument.presentationml.tags+xml"/>
  <Override PartName="/ppt/tags/tag1796.xml" ContentType="application/vnd.openxmlformats-officedocument.presentationml.tags+xml"/>
  <Override PartName="/ppt/tags/tag1797.xml" ContentType="application/vnd.openxmlformats-officedocument.presentationml.tags+xml"/>
  <Override PartName="/ppt/tags/tag1798.xml" ContentType="application/vnd.openxmlformats-officedocument.presentationml.tags+xml"/>
  <Override PartName="/ppt/tags/tag1799.xml" ContentType="application/vnd.openxmlformats-officedocument.presentationml.tags+xml"/>
  <Override PartName="/ppt/tags/tag1800.xml" ContentType="application/vnd.openxmlformats-officedocument.presentationml.tags+xml"/>
  <Override PartName="/ppt/tags/tag1801.xml" ContentType="application/vnd.openxmlformats-officedocument.presentationml.tags+xml"/>
  <Override PartName="/ppt/tags/tag1802.xml" ContentType="application/vnd.openxmlformats-officedocument.presentationml.tags+xml"/>
  <Override PartName="/ppt/tags/tag1803.xml" ContentType="application/vnd.openxmlformats-officedocument.presentationml.tags+xml"/>
  <Override PartName="/ppt/tags/tag1804.xml" ContentType="application/vnd.openxmlformats-officedocument.presentationml.tags+xml"/>
  <Override PartName="/ppt/tags/tag1805.xml" ContentType="application/vnd.openxmlformats-officedocument.presentationml.tags+xml"/>
  <Override PartName="/ppt/tags/tag1806.xml" ContentType="application/vnd.openxmlformats-officedocument.presentationml.tags+xml"/>
  <Override PartName="/ppt/tags/tag1807.xml" ContentType="application/vnd.openxmlformats-officedocument.presentationml.tags+xml"/>
  <Override PartName="/ppt/tags/tag1808.xml" ContentType="application/vnd.openxmlformats-officedocument.presentationml.tags+xml"/>
  <Override PartName="/ppt/tags/tag1809.xml" ContentType="application/vnd.openxmlformats-officedocument.presentationml.tags+xml"/>
  <Override PartName="/ppt/tags/tag1810.xml" ContentType="application/vnd.openxmlformats-officedocument.presentationml.tags+xml"/>
  <Override PartName="/ppt/tags/tag1811.xml" ContentType="application/vnd.openxmlformats-officedocument.presentationml.tags+xml"/>
  <Override PartName="/ppt/tags/tag1812.xml" ContentType="application/vnd.openxmlformats-officedocument.presentationml.tags+xml"/>
  <Override PartName="/ppt/tags/tag1813.xml" ContentType="application/vnd.openxmlformats-officedocument.presentationml.tags+xml"/>
  <Override PartName="/ppt/tags/tag1814.xml" ContentType="application/vnd.openxmlformats-officedocument.presentationml.tags+xml"/>
  <Override PartName="/ppt/tags/tag1815.xml" ContentType="application/vnd.openxmlformats-officedocument.presentationml.tags+xml"/>
  <Override PartName="/ppt/tags/tag1816.xml" ContentType="application/vnd.openxmlformats-officedocument.presentationml.tags+xml"/>
  <Override PartName="/ppt/tags/tag1817.xml" ContentType="application/vnd.openxmlformats-officedocument.presentationml.tags+xml"/>
  <Override PartName="/ppt/tags/tag1818.xml" ContentType="application/vnd.openxmlformats-officedocument.presentationml.tags+xml"/>
  <Override PartName="/ppt/tags/tag1819.xml" ContentType="application/vnd.openxmlformats-officedocument.presentationml.tags+xml"/>
  <Override PartName="/ppt/tags/tag1820.xml" ContentType="application/vnd.openxmlformats-officedocument.presentationml.tags+xml"/>
  <Override PartName="/ppt/tags/tag1821.xml" ContentType="application/vnd.openxmlformats-officedocument.presentationml.tags+xml"/>
  <Override PartName="/ppt/tags/tag1822.xml" ContentType="application/vnd.openxmlformats-officedocument.presentationml.tags+xml"/>
  <Override PartName="/ppt/tags/tag1823.xml" ContentType="application/vnd.openxmlformats-officedocument.presentationml.tags+xml"/>
  <Override PartName="/ppt/tags/tag1824.xml" ContentType="application/vnd.openxmlformats-officedocument.presentationml.tags+xml"/>
  <Override PartName="/ppt/tags/tag1825.xml" ContentType="application/vnd.openxmlformats-officedocument.presentationml.tags+xml"/>
  <Override PartName="/ppt/tags/tag1826.xml" ContentType="application/vnd.openxmlformats-officedocument.presentationml.tags+xml"/>
  <Override PartName="/ppt/tags/tag1827.xml" ContentType="application/vnd.openxmlformats-officedocument.presentationml.tags+xml"/>
  <Override PartName="/ppt/tags/tag1828.xml" ContentType="application/vnd.openxmlformats-officedocument.presentationml.tags+xml"/>
  <Override PartName="/ppt/tags/tag1829.xml" ContentType="application/vnd.openxmlformats-officedocument.presentationml.tags+xml"/>
  <Override PartName="/ppt/tags/tag1830.xml" ContentType="application/vnd.openxmlformats-officedocument.presentationml.tags+xml"/>
  <Override PartName="/ppt/tags/tag1831.xml" ContentType="application/vnd.openxmlformats-officedocument.presentationml.tags+xml"/>
  <Override PartName="/ppt/tags/tag1832.xml" ContentType="application/vnd.openxmlformats-officedocument.presentationml.tags+xml"/>
  <Override PartName="/ppt/tags/tag1833.xml" ContentType="application/vnd.openxmlformats-officedocument.presentationml.tags+xml"/>
  <Override PartName="/ppt/tags/tag1834.xml" ContentType="application/vnd.openxmlformats-officedocument.presentationml.tags+xml"/>
  <Override PartName="/ppt/tags/tag1835.xml" ContentType="application/vnd.openxmlformats-officedocument.presentationml.tags+xml"/>
  <Override PartName="/ppt/tags/tag1836.xml" ContentType="application/vnd.openxmlformats-officedocument.presentationml.tags+xml"/>
  <Override PartName="/ppt/tags/tag1837.xml" ContentType="application/vnd.openxmlformats-officedocument.presentationml.tags+xml"/>
  <Override PartName="/ppt/tags/tag1838.xml" ContentType="application/vnd.openxmlformats-officedocument.presentationml.tags+xml"/>
  <Override PartName="/ppt/tags/tag1839.xml" ContentType="application/vnd.openxmlformats-officedocument.presentationml.tags+xml"/>
  <Override PartName="/ppt/tags/tag1840.xml" ContentType="application/vnd.openxmlformats-officedocument.presentationml.tags+xml"/>
  <Override PartName="/ppt/tags/tag1841.xml" ContentType="application/vnd.openxmlformats-officedocument.presentationml.tags+xml"/>
  <Override PartName="/ppt/tags/tag1842.xml" ContentType="application/vnd.openxmlformats-officedocument.presentationml.tags+xml"/>
  <Override PartName="/ppt/tags/tag1843.xml" ContentType="application/vnd.openxmlformats-officedocument.presentationml.tags+xml"/>
  <Override PartName="/ppt/tags/tag1844.xml" ContentType="application/vnd.openxmlformats-officedocument.presentationml.tags+xml"/>
  <Override PartName="/ppt/tags/tag1845.xml" ContentType="application/vnd.openxmlformats-officedocument.presentationml.tags+xml"/>
  <Override PartName="/ppt/tags/tag1846.xml" ContentType="application/vnd.openxmlformats-officedocument.presentationml.tags+xml"/>
  <Override PartName="/ppt/tags/tag1847.xml" ContentType="application/vnd.openxmlformats-officedocument.presentationml.tags+xml"/>
  <Override PartName="/ppt/tags/tag1848.xml" ContentType="application/vnd.openxmlformats-officedocument.presentationml.tags+xml"/>
  <Override PartName="/ppt/tags/tag1849.xml" ContentType="application/vnd.openxmlformats-officedocument.presentationml.tags+xml"/>
  <Override PartName="/ppt/tags/tag1850.xml" ContentType="application/vnd.openxmlformats-officedocument.presentationml.tags+xml"/>
  <Override PartName="/ppt/tags/tag1851.xml" ContentType="application/vnd.openxmlformats-officedocument.presentationml.tags+xml"/>
  <Override PartName="/ppt/tags/tag1852.xml" ContentType="application/vnd.openxmlformats-officedocument.presentationml.tags+xml"/>
  <Override PartName="/ppt/tags/tag1853.xml" ContentType="application/vnd.openxmlformats-officedocument.presentationml.tags+xml"/>
  <Override PartName="/ppt/tags/tag1854.xml" ContentType="application/vnd.openxmlformats-officedocument.presentationml.tags+xml"/>
  <Override PartName="/ppt/tags/tag1855.xml" ContentType="application/vnd.openxmlformats-officedocument.presentationml.tags+xml"/>
  <Override PartName="/ppt/tags/tag1856.xml" ContentType="application/vnd.openxmlformats-officedocument.presentationml.tags+xml"/>
  <Override PartName="/ppt/tags/tag1857.xml" ContentType="application/vnd.openxmlformats-officedocument.presentationml.tags+xml"/>
  <Override PartName="/ppt/tags/tag1858.xml" ContentType="application/vnd.openxmlformats-officedocument.presentationml.tags+xml"/>
  <Override PartName="/ppt/tags/tag1859.xml" ContentType="application/vnd.openxmlformats-officedocument.presentationml.tags+xml"/>
  <Override PartName="/ppt/tags/tag1860.xml" ContentType="application/vnd.openxmlformats-officedocument.presentationml.tags+xml"/>
  <Override PartName="/ppt/tags/tag1861.xml" ContentType="application/vnd.openxmlformats-officedocument.presentationml.tags+xml"/>
  <Override PartName="/ppt/tags/tag1862.xml" ContentType="application/vnd.openxmlformats-officedocument.presentationml.tags+xml"/>
  <Override PartName="/ppt/tags/tag1863.xml" ContentType="application/vnd.openxmlformats-officedocument.presentationml.tags+xml"/>
  <Override PartName="/ppt/tags/tag1864.xml" ContentType="application/vnd.openxmlformats-officedocument.presentationml.tags+xml"/>
  <Override PartName="/ppt/tags/tag1865.xml" ContentType="application/vnd.openxmlformats-officedocument.presentationml.tags+xml"/>
  <Override PartName="/ppt/tags/tag1866.xml" ContentType="application/vnd.openxmlformats-officedocument.presentationml.tags+xml"/>
  <Override PartName="/ppt/tags/tag1867.xml" ContentType="application/vnd.openxmlformats-officedocument.presentationml.tags+xml"/>
  <Override PartName="/ppt/tags/tag1868.xml" ContentType="application/vnd.openxmlformats-officedocument.presentationml.tags+xml"/>
  <Override PartName="/ppt/tags/tag1869.xml" ContentType="application/vnd.openxmlformats-officedocument.presentationml.tags+xml"/>
  <Override PartName="/ppt/tags/tag1870.xml" ContentType="application/vnd.openxmlformats-officedocument.presentationml.tags+xml"/>
  <Override PartName="/ppt/tags/tag1871.xml" ContentType="application/vnd.openxmlformats-officedocument.presentationml.tags+xml"/>
  <Override PartName="/ppt/tags/tag1872.xml" ContentType="application/vnd.openxmlformats-officedocument.presentationml.tags+xml"/>
  <Override PartName="/ppt/tags/tag1873.xml" ContentType="application/vnd.openxmlformats-officedocument.presentationml.tags+xml"/>
  <Override PartName="/ppt/tags/tag1874.xml" ContentType="application/vnd.openxmlformats-officedocument.presentationml.tags+xml"/>
  <Override PartName="/ppt/tags/tag1875.xml" ContentType="application/vnd.openxmlformats-officedocument.presentationml.tags+xml"/>
  <Override PartName="/ppt/tags/tag1876.xml" ContentType="application/vnd.openxmlformats-officedocument.presentationml.tags+xml"/>
  <Override PartName="/ppt/tags/tag1877.xml" ContentType="application/vnd.openxmlformats-officedocument.presentationml.tags+xml"/>
  <Override PartName="/ppt/tags/tag1878.xml" ContentType="application/vnd.openxmlformats-officedocument.presentationml.tags+xml"/>
  <Override PartName="/ppt/tags/tag1879.xml" ContentType="application/vnd.openxmlformats-officedocument.presentationml.tags+xml"/>
  <Override PartName="/ppt/tags/tag1880.xml" ContentType="application/vnd.openxmlformats-officedocument.presentationml.tags+xml"/>
  <Override PartName="/ppt/tags/tag1881.xml" ContentType="application/vnd.openxmlformats-officedocument.presentationml.tags+xml"/>
  <Override PartName="/ppt/tags/tag1882.xml" ContentType="application/vnd.openxmlformats-officedocument.presentationml.tags+xml"/>
  <Override PartName="/ppt/tags/tag1883.xml" ContentType="application/vnd.openxmlformats-officedocument.presentationml.tags+xml"/>
  <Override PartName="/ppt/tags/tag1884.xml" ContentType="application/vnd.openxmlformats-officedocument.presentationml.tags+xml"/>
  <Override PartName="/ppt/tags/tag1885.xml" ContentType="application/vnd.openxmlformats-officedocument.presentationml.tags+xml"/>
  <Override PartName="/ppt/tags/tag1886.xml" ContentType="application/vnd.openxmlformats-officedocument.presentationml.tags+xml"/>
  <Override PartName="/ppt/tags/tag1887.xml" ContentType="application/vnd.openxmlformats-officedocument.presentationml.tags+xml"/>
  <Override PartName="/ppt/tags/tag1888.xml" ContentType="application/vnd.openxmlformats-officedocument.presentationml.tags+xml"/>
  <Override PartName="/ppt/tags/tag1889.xml" ContentType="application/vnd.openxmlformats-officedocument.presentationml.tags+xml"/>
  <Override PartName="/ppt/tags/tag1890.xml" ContentType="application/vnd.openxmlformats-officedocument.presentationml.tags+xml"/>
  <Override PartName="/ppt/tags/tag1891.xml" ContentType="application/vnd.openxmlformats-officedocument.presentationml.tags+xml"/>
  <Override PartName="/ppt/tags/tag1892.xml" ContentType="application/vnd.openxmlformats-officedocument.presentationml.tags+xml"/>
  <Override PartName="/ppt/tags/tag1893.xml" ContentType="application/vnd.openxmlformats-officedocument.presentationml.tags+xml"/>
  <Override PartName="/ppt/tags/tag1894.xml" ContentType="application/vnd.openxmlformats-officedocument.presentationml.tags+xml"/>
  <Override PartName="/ppt/tags/tag1895.xml" ContentType="application/vnd.openxmlformats-officedocument.presentationml.tags+xml"/>
  <Override PartName="/ppt/tags/tag1896.xml" ContentType="application/vnd.openxmlformats-officedocument.presentationml.tags+xml"/>
  <Override PartName="/ppt/tags/tag1897.xml" ContentType="application/vnd.openxmlformats-officedocument.presentationml.tags+xml"/>
  <Override PartName="/ppt/tags/tag1898.xml" ContentType="application/vnd.openxmlformats-officedocument.presentationml.tags+xml"/>
  <Override PartName="/ppt/tags/tag1899.xml" ContentType="application/vnd.openxmlformats-officedocument.presentationml.tags+xml"/>
  <Override PartName="/ppt/tags/tag1900.xml" ContentType="application/vnd.openxmlformats-officedocument.presentationml.tags+xml"/>
  <Override PartName="/ppt/tags/tag1901.xml" ContentType="application/vnd.openxmlformats-officedocument.presentationml.tags+xml"/>
  <Override PartName="/ppt/tags/tag1902.xml" ContentType="application/vnd.openxmlformats-officedocument.presentationml.tags+xml"/>
  <Override PartName="/ppt/tags/tag1903.xml" ContentType="application/vnd.openxmlformats-officedocument.presentationml.tags+xml"/>
  <Override PartName="/ppt/tags/tag1904.xml" ContentType="application/vnd.openxmlformats-officedocument.presentationml.tags+xml"/>
  <Override PartName="/ppt/tags/tag1905.xml" ContentType="application/vnd.openxmlformats-officedocument.presentationml.tags+xml"/>
  <Override PartName="/ppt/tags/tag1906.xml" ContentType="application/vnd.openxmlformats-officedocument.presentationml.tags+xml"/>
  <Override PartName="/ppt/tags/tag1907.xml" ContentType="application/vnd.openxmlformats-officedocument.presentationml.tags+xml"/>
  <Override PartName="/ppt/tags/tag1908.xml" ContentType="application/vnd.openxmlformats-officedocument.presentationml.tags+xml"/>
  <Override PartName="/ppt/tags/tag1909.xml" ContentType="application/vnd.openxmlformats-officedocument.presentationml.tags+xml"/>
  <Override PartName="/ppt/tags/tag1910.xml" ContentType="application/vnd.openxmlformats-officedocument.presentationml.tags+xml"/>
  <Override PartName="/ppt/tags/tag1911.xml" ContentType="application/vnd.openxmlformats-officedocument.presentationml.tags+xml"/>
  <Override PartName="/ppt/tags/tag1912.xml" ContentType="application/vnd.openxmlformats-officedocument.presentationml.tags+xml"/>
  <Override PartName="/ppt/tags/tag1913.xml" ContentType="application/vnd.openxmlformats-officedocument.presentationml.tags+xml"/>
  <Override PartName="/ppt/tags/tag1914.xml" ContentType="application/vnd.openxmlformats-officedocument.presentationml.tags+xml"/>
  <Override PartName="/ppt/tags/tag1915.xml" ContentType="application/vnd.openxmlformats-officedocument.presentationml.tags+xml"/>
  <Override PartName="/ppt/tags/tag1916.xml" ContentType="application/vnd.openxmlformats-officedocument.presentationml.tags+xml"/>
  <Override PartName="/ppt/tags/tag1917.xml" ContentType="application/vnd.openxmlformats-officedocument.presentationml.tags+xml"/>
  <Override PartName="/ppt/tags/tag1918.xml" ContentType="application/vnd.openxmlformats-officedocument.presentationml.tags+xml"/>
  <Override PartName="/ppt/tags/tag1919.xml" ContentType="application/vnd.openxmlformats-officedocument.presentationml.tags+xml"/>
  <Override PartName="/ppt/tags/tag1920.xml" ContentType="application/vnd.openxmlformats-officedocument.presentationml.tags+xml"/>
  <Override PartName="/ppt/tags/tag1921.xml" ContentType="application/vnd.openxmlformats-officedocument.presentationml.tags+xml"/>
  <Override PartName="/ppt/tags/tag1922.xml" ContentType="application/vnd.openxmlformats-officedocument.presentationml.tags+xml"/>
  <Override PartName="/ppt/tags/tag1923.xml" ContentType="application/vnd.openxmlformats-officedocument.presentationml.tags+xml"/>
  <Override PartName="/ppt/tags/tag1924.xml" ContentType="application/vnd.openxmlformats-officedocument.presentationml.tags+xml"/>
  <Override PartName="/ppt/tags/tag1925.xml" ContentType="application/vnd.openxmlformats-officedocument.presentationml.tags+xml"/>
  <Override PartName="/ppt/tags/tag1926.xml" ContentType="application/vnd.openxmlformats-officedocument.presentationml.tags+xml"/>
  <Override PartName="/ppt/tags/tag1927.xml" ContentType="application/vnd.openxmlformats-officedocument.presentationml.tags+xml"/>
  <Override PartName="/ppt/tags/tag1928.xml" ContentType="application/vnd.openxmlformats-officedocument.presentationml.tags+xml"/>
  <Override PartName="/ppt/tags/tag1929.xml" ContentType="application/vnd.openxmlformats-officedocument.presentationml.tags+xml"/>
  <Override PartName="/ppt/tags/tag1930.xml" ContentType="application/vnd.openxmlformats-officedocument.presentationml.tags+xml"/>
  <Override PartName="/ppt/tags/tag1931.xml" ContentType="application/vnd.openxmlformats-officedocument.presentationml.tags+xml"/>
  <Override PartName="/ppt/tags/tag1932.xml" ContentType="application/vnd.openxmlformats-officedocument.presentationml.tags+xml"/>
  <Override PartName="/ppt/tags/tag1933.xml" ContentType="application/vnd.openxmlformats-officedocument.presentationml.tags+xml"/>
  <Override PartName="/ppt/tags/tag1934.xml" ContentType="application/vnd.openxmlformats-officedocument.presentationml.tags+xml"/>
  <Override PartName="/ppt/tags/tag1935.xml" ContentType="application/vnd.openxmlformats-officedocument.presentationml.tags+xml"/>
  <Override PartName="/ppt/tags/tag1936.xml" ContentType="application/vnd.openxmlformats-officedocument.presentationml.tags+xml"/>
  <Override PartName="/ppt/tags/tag1937.xml" ContentType="application/vnd.openxmlformats-officedocument.presentationml.tags+xml"/>
  <Override PartName="/ppt/tags/tag1938.xml" ContentType="application/vnd.openxmlformats-officedocument.presentationml.tags+xml"/>
  <Override PartName="/ppt/tags/tag1939.xml" ContentType="application/vnd.openxmlformats-officedocument.presentationml.tags+xml"/>
  <Override PartName="/ppt/tags/tag1940.xml" ContentType="application/vnd.openxmlformats-officedocument.presentationml.tags+xml"/>
  <Override PartName="/ppt/tags/tag1941.xml" ContentType="application/vnd.openxmlformats-officedocument.presentationml.tags+xml"/>
  <Override PartName="/ppt/tags/tag1942.xml" ContentType="application/vnd.openxmlformats-officedocument.presentationml.tags+xml"/>
  <Override PartName="/ppt/tags/tag1943.xml" ContentType="application/vnd.openxmlformats-officedocument.presentationml.tags+xml"/>
  <Override PartName="/ppt/tags/tag1944.xml" ContentType="application/vnd.openxmlformats-officedocument.presentationml.tags+xml"/>
  <Override PartName="/ppt/tags/tag1945.xml" ContentType="application/vnd.openxmlformats-officedocument.presentationml.tags+xml"/>
  <Override PartName="/ppt/tags/tag1946.xml" ContentType="application/vnd.openxmlformats-officedocument.presentationml.tags+xml"/>
  <Override PartName="/ppt/tags/tag1947.xml" ContentType="application/vnd.openxmlformats-officedocument.presentationml.tags+xml"/>
  <Override PartName="/ppt/tags/tag1948.xml" ContentType="application/vnd.openxmlformats-officedocument.presentationml.tags+xml"/>
  <Override PartName="/ppt/tags/tag1949.xml" ContentType="application/vnd.openxmlformats-officedocument.presentationml.tags+xml"/>
  <Override PartName="/ppt/tags/tag1950.xml" ContentType="application/vnd.openxmlformats-officedocument.presentationml.tags+xml"/>
  <Override PartName="/ppt/tags/tag1951.xml" ContentType="application/vnd.openxmlformats-officedocument.presentationml.tags+xml"/>
  <Override PartName="/ppt/tags/tag1952.xml" ContentType="application/vnd.openxmlformats-officedocument.presentationml.tags+xml"/>
  <Override PartName="/ppt/tags/tag1953.xml" ContentType="application/vnd.openxmlformats-officedocument.presentationml.tags+xml"/>
  <Override PartName="/ppt/tags/tag1954.xml" ContentType="application/vnd.openxmlformats-officedocument.presentationml.tags+xml"/>
  <Override PartName="/ppt/tags/tag1955.xml" ContentType="application/vnd.openxmlformats-officedocument.presentationml.tags+xml"/>
  <Override PartName="/ppt/tags/tag1956.xml" ContentType="application/vnd.openxmlformats-officedocument.presentationml.tags+xml"/>
  <Override PartName="/ppt/tags/tag1957.xml" ContentType="application/vnd.openxmlformats-officedocument.presentationml.tags+xml"/>
  <Override PartName="/ppt/tags/tag1958.xml" ContentType="application/vnd.openxmlformats-officedocument.presentationml.tags+xml"/>
  <Override PartName="/ppt/tags/tag1959.xml" ContentType="application/vnd.openxmlformats-officedocument.presentationml.tags+xml"/>
  <Override PartName="/ppt/tags/tag1960.xml" ContentType="application/vnd.openxmlformats-officedocument.presentationml.tags+xml"/>
  <Override PartName="/ppt/tags/tag1961.xml" ContentType="application/vnd.openxmlformats-officedocument.presentationml.tags+xml"/>
  <Override PartName="/ppt/tags/tag1962.xml" ContentType="application/vnd.openxmlformats-officedocument.presentationml.tags+xml"/>
  <Override PartName="/ppt/tags/tag1963.xml" ContentType="application/vnd.openxmlformats-officedocument.presentationml.tags+xml"/>
  <Override PartName="/ppt/tags/tag1964.xml" ContentType="application/vnd.openxmlformats-officedocument.presentationml.tags+xml"/>
  <Override PartName="/ppt/tags/tag1965.xml" ContentType="application/vnd.openxmlformats-officedocument.presentationml.tags+xml"/>
  <Override PartName="/ppt/tags/tag1966.xml" ContentType="application/vnd.openxmlformats-officedocument.presentationml.tags+xml"/>
  <Override PartName="/ppt/tags/tag1967.xml" ContentType="application/vnd.openxmlformats-officedocument.presentationml.tags+xml"/>
  <Override PartName="/ppt/tags/tag1968.xml" ContentType="application/vnd.openxmlformats-officedocument.presentationml.tags+xml"/>
  <Override PartName="/ppt/tags/tag1969.xml" ContentType="application/vnd.openxmlformats-officedocument.presentationml.tags+xml"/>
  <Override PartName="/ppt/tags/tag1970.xml" ContentType="application/vnd.openxmlformats-officedocument.presentationml.tags+xml"/>
  <Override PartName="/ppt/tags/tag1971.xml" ContentType="application/vnd.openxmlformats-officedocument.presentationml.tags+xml"/>
  <Override PartName="/ppt/tags/tag1972.xml" ContentType="application/vnd.openxmlformats-officedocument.presentationml.tags+xml"/>
  <Override PartName="/ppt/tags/tag1973.xml" ContentType="application/vnd.openxmlformats-officedocument.presentationml.tags+xml"/>
  <Override PartName="/ppt/tags/tag1974.xml" ContentType="application/vnd.openxmlformats-officedocument.presentationml.tags+xml"/>
  <Override PartName="/ppt/tags/tag1975.xml" ContentType="application/vnd.openxmlformats-officedocument.presentationml.tags+xml"/>
  <Override PartName="/ppt/tags/tag1976.xml" ContentType="application/vnd.openxmlformats-officedocument.presentationml.tags+xml"/>
  <Override PartName="/ppt/tags/tag1977.xml" ContentType="application/vnd.openxmlformats-officedocument.presentationml.tags+xml"/>
  <Override PartName="/ppt/tags/tag1978.xml" ContentType="application/vnd.openxmlformats-officedocument.presentationml.tags+xml"/>
  <Override PartName="/ppt/tags/tag1979.xml" ContentType="application/vnd.openxmlformats-officedocument.presentationml.tags+xml"/>
  <Override PartName="/ppt/tags/tag1980.xml" ContentType="application/vnd.openxmlformats-officedocument.presentationml.tags+xml"/>
  <Override PartName="/ppt/tags/tag1981.xml" ContentType="application/vnd.openxmlformats-officedocument.presentationml.tags+xml"/>
  <Override PartName="/ppt/tags/tag1982.xml" ContentType="application/vnd.openxmlformats-officedocument.presentationml.tags+xml"/>
  <Override PartName="/ppt/tags/tag1983.xml" ContentType="application/vnd.openxmlformats-officedocument.presentationml.tags+xml"/>
  <Override PartName="/ppt/tags/tag1984.xml" ContentType="application/vnd.openxmlformats-officedocument.presentationml.tags+xml"/>
  <Override PartName="/ppt/tags/tag1985.xml" ContentType="application/vnd.openxmlformats-officedocument.presentationml.tags+xml"/>
  <Override PartName="/ppt/tags/tag1986.xml" ContentType="application/vnd.openxmlformats-officedocument.presentationml.tags+xml"/>
  <Override PartName="/ppt/tags/tag1987.xml" ContentType="application/vnd.openxmlformats-officedocument.presentationml.tags+xml"/>
  <Override PartName="/ppt/tags/tag1988.xml" ContentType="application/vnd.openxmlformats-officedocument.presentationml.tags+xml"/>
  <Override PartName="/ppt/tags/tag1989.xml" ContentType="application/vnd.openxmlformats-officedocument.presentationml.tags+xml"/>
  <Override PartName="/ppt/tags/tag1990.xml" ContentType="application/vnd.openxmlformats-officedocument.presentationml.tags+xml"/>
  <Override PartName="/ppt/tags/tag1991.xml" ContentType="application/vnd.openxmlformats-officedocument.presentationml.tags+xml"/>
  <Override PartName="/ppt/tags/tag1992.xml" ContentType="application/vnd.openxmlformats-officedocument.presentationml.tags+xml"/>
  <Override PartName="/ppt/tags/tag1993.xml" ContentType="application/vnd.openxmlformats-officedocument.presentationml.tags+xml"/>
  <Override PartName="/ppt/tags/tag1994.xml" ContentType="application/vnd.openxmlformats-officedocument.presentationml.tags+xml"/>
  <Override PartName="/ppt/tags/tag1995.xml" ContentType="application/vnd.openxmlformats-officedocument.presentationml.tags+xml"/>
  <Override PartName="/ppt/tags/tag1996.xml" ContentType="application/vnd.openxmlformats-officedocument.presentationml.tags+xml"/>
  <Override PartName="/ppt/tags/tag1997.xml" ContentType="application/vnd.openxmlformats-officedocument.presentationml.tags+xml"/>
  <Override PartName="/ppt/tags/tag1998.xml" ContentType="application/vnd.openxmlformats-officedocument.presentationml.tags+xml"/>
  <Override PartName="/ppt/tags/tag1999.xml" ContentType="application/vnd.openxmlformats-officedocument.presentationml.tags+xml"/>
  <Override PartName="/ppt/tags/tag2000.xml" ContentType="application/vnd.openxmlformats-officedocument.presentationml.tags+xml"/>
  <Override PartName="/ppt/tags/tag2001.xml" ContentType="application/vnd.openxmlformats-officedocument.presentationml.tags+xml"/>
  <Override PartName="/ppt/tags/tag2002.xml" ContentType="application/vnd.openxmlformats-officedocument.presentationml.tags+xml"/>
  <Override PartName="/ppt/tags/tag2003.xml" ContentType="application/vnd.openxmlformats-officedocument.presentationml.tags+xml"/>
  <Override PartName="/ppt/tags/tag2004.xml" ContentType="application/vnd.openxmlformats-officedocument.presentationml.tags+xml"/>
  <Override PartName="/ppt/tags/tag2005.xml" ContentType="application/vnd.openxmlformats-officedocument.presentationml.tags+xml"/>
  <Override PartName="/ppt/tags/tag2006.xml" ContentType="application/vnd.openxmlformats-officedocument.presentationml.tags+xml"/>
  <Override PartName="/ppt/tags/tag2007.xml" ContentType="application/vnd.openxmlformats-officedocument.presentationml.tags+xml"/>
  <Override PartName="/ppt/tags/tag2008.xml" ContentType="application/vnd.openxmlformats-officedocument.presentationml.tags+xml"/>
  <Override PartName="/ppt/tags/tag2009.xml" ContentType="application/vnd.openxmlformats-officedocument.presentationml.tags+xml"/>
  <Override PartName="/ppt/tags/tag2010.xml" ContentType="application/vnd.openxmlformats-officedocument.presentationml.tags+xml"/>
  <Override PartName="/ppt/tags/tag2011.xml" ContentType="application/vnd.openxmlformats-officedocument.presentationml.tags+xml"/>
  <Override PartName="/ppt/tags/tag2012.xml" ContentType="application/vnd.openxmlformats-officedocument.presentationml.tags+xml"/>
  <Override PartName="/ppt/tags/tag2013.xml" ContentType="application/vnd.openxmlformats-officedocument.presentationml.tags+xml"/>
  <Override PartName="/ppt/tags/tag2014.xml" ContentType="application/vnd.openxmlformats-officedocument.presentationml.tags+xml"/>
  <Override PartName="/ppt/tags/tag2015.xml" ContentType="application/vnd.openxmlformats-officedocument.presentationml.tags+xml"/>
  <Override PartName="/ppt/tags/tag2016.xml" ContentType="application/vnd.openxmlformats-officedocument.presentationml.tags+xml"/>
  <Override PartName="/ppt/tags/tag2017.xml" ContentType="application/vnd.openxmlformats-officedocument.presentationml.tags+xml"/>
  <Override PartName="/ppt/tags/tag2018.xml" ContentType="application/vnd.openxmlformats-officedocument.presentationml.tags+xml"/>
  <Override PartName="/ppt/tags/tag2019.xml" ContentType="application/vnd.openxmlformats-officedocument.presentationml.tags+xml"/>
  <Override PartName="/ppt/tags/tag2020.xml" ContentType="application/vnd.openxmlformats-officedocument.presentationml.tags+xml"/>
  <Override PartName="/ppt/tags/tag2021.xml" ContentType="application/vnd.openxmlformats-officedocument.presentationml.tags+xml"/>
  <Override PartName="/ppt/tags/tag2022.xml" ContentType="application/vnd.openxmlformats-officedocument.presentationml.tags+xml"/>
  <Override PartName="/ppt/tags/tag2023.xml" ContentType="application/vnd.openxmlformats-officedocument.presentationml.tags+xml"/>
  <Override PartName="/ppt/tags/tag2024.xml" ContentType="application/vnd.openxmlformats-officedocument.presentationml.tags+xml"/>
  <Override PartName="/ppt/tags/tag2025.xml" ContentType="application/vnd.openxmlformats-officedocument.presentationml.tags+xml"/>
  <Override PartName="/ppt/tags/tag2026.xml" ContentType="application/vnd.openxmlformats-officedocument.presentationml.tags+xml"/>
  <Override PartName="/ppt/tags/tag2027.xml" ContentType="application/vnd.openxmlformats-officedocument.presentationml.tags+xml"/>
  <Override PartName="/ppt/tags/tag2028.xml" ContentType="application/vnd.openxmlformats-officedocument.presentationml.tags+xml"/>
  <Override PartName="/ppt/tags/tag2029.xml" ContentType="application/vnd.openxmlformats-officedocument.presentationml.tags+xml"/>
  <Override PartName="/ppt/tags/tag2030.xml" ContentType="application/vnd.openxmlformats-officedocument.presentationml.tags+xml"/>
  <Override PartName="/ppt/tags/tag2031.xml" ContentType="application/vnd.openxmlformats-officedocument.presentationml.tags+xml"/>
  <Override PartName="/ppt/tags/tag2032.xml" ContentType="application/vnd.openxmlformats-officedocument.presentationml.tags+xml"/>
  <Override PartName="/ppt/tags/tag2033.xml" ContentType="application/vnd.openxmlformats-officedocument.presentationml.tags+xml"/>
  <Override PartName="/ppt/tags/tag2034.xml" ContentType="application/vnd.openxmlformats-officedocument.presentationml.tags+xml"/>
  <Override PartName="/ppt/tags/tag2035.xml" ContentType="application/vnd.openxmlformats-officedocument.presentationml.tags+xml"/>
  <Override PartName="/ppt/tags/tag2036.xml" ContentType="application/vnd.openxmlformats-officedocument.presentationml.tags+xml"/>
  <Override PartName="/ppt/tags/tag2037.xml" ContentType="application/vnd.openxmlformats-officedocument.presentationml.tags+xml"/>
  <Override PartName="/ppt/tags/tag2038.xml" ContentType="application/vnd.openxmlformats-officedocument.presentationml.tags+xml"/>
  <Override PartName="/ppt/tags/tag2039.xml" ContentType="application/vnd.openxmlformats-officedocument.presentationml.tags+xml"/>
  <Override PartName="/ppt/tags/tag2040.xml" ContentType="application/vnd.openxmlformats-officedocument.presentationml.tags+xml"/>
  <Override PartName="/ppt/tags/tag2041.xml" ContentType="application/vnd.openxmlformats-officedocument.presentationml.tags+xml"/>
  <Override PartName="/ppt/tags/tag2042.xml" ContentType="application/vnd.openxmlformats-officedocument.presentationml.tags+xml"/>
  <Override PartName="/ppt/tags/tag2043.xml" ContentType="application/vnd.openxmlformats-officedocument.presentationml.tags+xml"/>
  <Override PartName="/ppt/tags/tag2044.xml" ContentType="application/vnd.openxmlformats-officedocument.presentationml.tags+xml"/>
  <Override PartName="/ppt/tags/tag2045.xml" ContentType="application/vnd.openxmlformats-officedocument.presentationml.tags+xml"/>
  <Override PartName="/ppt/tags/tag2046.xml" ContentType="application/vnd.openxmlformats-officedocument.presentationml.tags+xml"/>
  <Override PartName="/ppt/tags/tag2047.xml" ContentType="application/vnd.openxmlformats-officedocument.presentationml.tags+xml"/>
  <Override PartName="/ppt/tags/tag2048.xml" ContentType="application/vnd.openxmlformats-officedocument.presentationml.tags+xml"/>
  <Override PartName="/ppt/tags/tag2049.xml" ContentType="application/vnd.openxmlformats-officedocument.presentationml.tags+xml"/>
  <Override PartName="/ppt/tags/tag2050.xml" ContentType="application/vnd.openxmlformats-officedocument.presentationml.tags+xml"/>
  <Override PartName="/ppt/tags/tag2051.xml" ContentType="application/vnd.openxmlformats-officedocument.presentationml.tags+xml"/>
  <Override PartName="/ppt/tags/tag2052.xml" ContentType="application/vnd.openxmlformats-officedocument.presentationml.tags+xml"/>
  <Override PartName="/ppt/tags/tag2053.xml" ContentType="application/vnd.openxmlformats-officedocument.presentationml.tags+xml"/>
  <Override PartName="/ppt/tags/tag2054.xml" ContentType="application/vnd.openxmlformats-officedocument.presentationml.tags+xml"/>
  <Override PartName="/ppt/tags/tag2055.xml" ContentType="application/vnd.openxmlformats-officedocument.presentationml.tags+xml"/>
  <Override PartName="/ppt/tags/tag2056.xml" ContentType="application/vnd.openxmlformats-officedocument.presentationml.tags+xml"/>
  <Override PartName="/ppt/tags/tag2057.xml" ContentType="application/vnd.openxmlformats-officedocument.presentationml.tags+xml"/>
  <Override PartName="/ppt/tags/tag2058.xml" ContentType="application/vnd.openxmlformats-officedocument.presentationml.tags+xml"/>
  <Override PartName="/ppt/tags/tag2059.xml" ContentType="application/vnd.openxmlformats-officedocument.presentationml.tags+xml"/>
  <Override PartName="/ppt/tags/tag2060.xml" ContentType="application/vnd.openxmlformats-officedocument.presentationml.tags+xml"/>
  <Override PartName="/ppt/tags/tag2061.xml" ContentType="application/vnd.openxmlformats-officedocument.presentationml.tags+xml"/>
  <Override PartName="/ppt/tags/tag2062.xml" ContentType="application/vnd.openxmlformats-officedocument.presentationml.tags+xml"/>
  <Override PartName="/ppt/tags/tag2063.xml" ContentType="application/vnd.openxmlformats-officedocument.presentationml.tags+xml"/>
  <Override PartName="/ppt/tags/tag2064.xml" ContentType="application/vnd.openxmlformats-officedocument.presentationml.tags+xml"/>
  <Override PartName="/ppt/tags/tag2065.xml" ContentType="application/vnd.openxmlformats-officedocument.presentationml.tags+xml"/>
  <Override PartName="/ppt/tags/tag2066.xml" ContentType="application/vnd.openxmlformats-officedocument.presentationml.tags+xml"/>
  <Override PartName="/ppt/tags/tag2067.xml" ContentType="application/vnd.openxmlformats-officedocument.presentationml.tags+xml"/>
  <Override PartName="/ppt/tags/tag2068.xml" ContentType="application/vnd.openxmlformats-officedocument.presentationml.tags+xml"/>
  <Override PartName="/ppt/tags/tag2069.xml" ContentType="application/vnd.openxmlformats-officedocument.presentationml.tags+xml"/>
  <Override PartName="/ppt/tags/tag2070.xml" ContentType="application/vnd.openxmlformats-officedocument.presentationml.tags+xml"/>
  <Override PartName="/ppt/tags/tag2071.xml" ContentType="application/vnd.openxmlformats-officedocument.presentationml.tags+xml"/>
  <Override PartName="/ppt/tags/tag2072.xml" ContentType="application/vnd.openxmlformats-officedocument.presentationml.tags+xml"/>
  <Override PartName="/ppt/tags/tag2073.xml" ContentType="application/vnd.openxmlformats-officedocument.presentationml.tags+xml"/>
  <Override PartName="/ppt/tags/tag2074.xml" ContentType="application/vnd.openxmlformats-officedocument.presentationml.tags+xml"/>
  <Override PartName="/ppt/tags/tag2075.xml" ContentType="application/vnd.openxmlformats-officedocument.presentationml.tags+xml"/>
  <Override PartName="/ppt/tags/tag2076.xml" ContentType="application/vnd.openxmlformats-officedocument.presentationml.tags+xml"/>
  <Override PartName="/ppt/tags/tag2077.xml" ContentType="application/vnd.openxmlformats-officedocument.presentationml.tags+xml"/>
  <Override PartName="/ppt/tags/tag2078.xml" ContentType="application/vnd.openxmlformats-officedocument.presentationml.tags+xml"/>
  <Override PartName="/ppt/tags/tag2079.xml" ContentType="application/vnd.openxmlformats-officedocument.presentationml.tags+xml"/>
  <Override PartName="/ppt/tags/tag2080.xml" ContentType="application/vnd.openxmlformats-officedocument.presentationml.tags+xml"/>
  <Override PartName="/ppt/tags/tag2081.xml" ContentType="application/vnd.openxmlformats-officedocument.presentationml.tags+xml"/>
  <Override PartName="/ppt/tags/tag2082.xml" ContentType="application/vnd.openxmlformats-officedocument.presentationml.tags+xml"/>
  <Override PartName="/ppt/tags/tag2083.xml" ContentType="application/vnd.openxmlformats-officedocument.presentationml.tags+xml"/>
  <Override PartName="/ppt/tags/tag2084.xml" ContentType="application/vnd.openxmlformats-officedocument.presentationml.tags+xml"/>
  <Override PartName="/ppt/tags/tag2085.xml" ContentType="application/vnd.openxmlformats-officedocument.presentationml.tags+xml"/>
  <Override PartName="/ppt/tags/tag2086.xml" ContentType="application/vnd.openxmlformats-officedocument.presentationml.tags+xml"/>
  <Override PartName="/ppt/tags/tag2087.xml" ContentType="application/vnd.openxmlformats-officedocument.presentationml.tags+xml"/>
  <Override PartName="/ppt/tags/tag2088.xml" ContentType="application/vnd.openxmlformats-officedocument.presentationml.tags+xml"/>
  <Override PartName="/ppt/tags/tag2089.xml" ContentType="application/vnd.openxmlformats-officedocument.presentationml.tags+xml"/>
  <Override PartName="/ppt/tags/tag2090.xml" ContentType="application/vnd.openxmlformats-officedocument.presentationml.tags+xml"/>
  <Override PartName="/ppt/tags/tag2091.xml" ContentType="application/vnd.openxmlformats-officedocument.presentationml.tags+xml"/>
  <Override PartName="/ppt/tags/tag2092.xml" ContentType="application/vnd.openxmlformats-officedocument.presentationml.tags+xml"/>
  <Override PartName="/ppt/tags/tag2093.xml" ContentType="application/vnd.openxmlformats-officedocument.presentationml.tags+xml"/>
  <Override PartName="/ppt/tags/tag2094.xml" ContentType="application/vnd.openxmlformats-officedocument.presentationml.tags+xml"/>
  <Override PartName="/ppt/tags/tag2095.xml" ContentType="application/vnd.openxmlformats-officedocument.presentationml.tags+xml"/>
  <Override PartName="/ppt/tags/tag2096.xml" ContentType="application/vnd.openxmlformats-officedocument.presentationml.tags+xml"/>
  <Override PartName="/ppt/tags/tag2097.xml" ContentType="application/vnd.openxmlformats-officedocument.presentationml.tags+xml"/>
  <Override PartName="/ppt/tags/tag2098.xml" ContentType="application/vnd.openxmlformats-officedocument.presentationml.tags+xml"/>
  <Override PartName="/ppt/tags/tag2099.xml" ContentType="application/vnd.openxmlformats-officedocument.presentationml.tags+xml"/>
  <Override PartName="/ppt/tags/tag2100.xml" ContentType="application/vnd.openxmlformats-officedocument.presentationml.tags+xml"/>
  <Override PartName="/ppt/tags/tag2101.xml" ContentType="application/vnd.openxmlformats-officedocument.presentationml.tags+xml"/>
  <Override PartName="/ppt/tags/tag2102.xml" ContentType="application/vnd.openxmlformats-officedocument.presentationml.tags+xml"/>
  <Override PartName="/ppt/tags/tag2103.xml" ContentType="application/vnd.openxmlformats-officedocument.presentationml.tags+xml"/>
  <Override PartName="/ppt/tags/tag2104.xml" ContentType="application/vnd.openxmlformats-officedocument.presentationml.tags+xml"/>
  <Override PartName="/ppt/tags/tag2105.xml" ContentType="application/vnd.openxmlformats-officedocument.presentationml.tags+xml"/>
  <Override PartName="/ppt/tags/tag2106.xml" ContentType="application/vnd.openxmlformats-officedocument.presentationml.tags+xml"/>
  <Override PartName="/ppt/tags/tag2107.xml" ContentType="application/vnd.openxmlformats-officedocument.presentationml.tags+xml"/>
  <Override PartName="/ppt/tags/tag2108.xml" ContentType="application/vnd.openxmlformats-officedocument.presentationml.tags+xml"/>
  <Override PartName="/ppt/tags/tag2109.xml" ContentType="application/vnd.openxmlformats-officedocument.presentationml.tags+xml"/>
  <Override PartName="/ppt/tags/tag2110.xml" ContentType="application/vnd.openxmlformats-officedocument.presentationml.tags+xml"/>
  <Override PartName="/ppt/tags/tag2111.xml" ContentType="application/vnd.openxmlformats-officedocument.presentationml.tags+xml"/>
  <Override PartName="/ppt/tags/tag2112.xml" ContentType="application/vnd.openxmlformats-officedocument.presentationml.tags+xml"/>
  <Override PartName="/ppt/tags/tag2113.xml" ContentType="application/vnd.openxmlformats-officedocument.presentationml.tags+xml"/>
  <Override PartName="/ppt/tags/tag2114.xml" ContentType="application/vnd.openxmlformats-officedocument.presentationml.tags+xml"/>
  <Override PartName="/ppt/tags/tag2115.xml" ContentType="application/vnd.openxmlformats-officedocument.presentationml.tags+xml"/>
  <Override PartName="/ppt/tags/tag2116.xml" ContentType="application/vnd.openxmlformats-officedocument.presentationml.tags+xml"/>
  <Override PartName="/ppt/tags/tag2117.xml" ContentType="application/vnd.openxmlformats-officedocument.presentationml.tags+xml"/>
  <Override PartName="/ppt/tags/tag2118.xml" ContentType="application/vnd.openxmlformats-officedocument.presentationml.tags+xml"/>
  <Override PartName="/ppt/tags/tag2119.xml" ContentType="application/vnd.openxmlformats-officedocument.presentationml.tags+xml"/>
  <Override PartName="/ppt/tags/tag2120.xml" ContentType="application/vnd.openxmlformats-officedocument.presentationml.tags+xml"/>
  <Override PartName="/ppt/tags/tag2121.xml" ContentType="application/vnd.openxmlformats-officedocument.presentationml.tags+xml"/>
  <Override PartName="/ppt/tags/tag2122.xml" ContentType="application/vnd.openxmlformats-officedocument.presentationml.tags+xml"/>
  <Override PartName="/ppt/tags/tag2123.xml" ContentType="application/vnd.openxmlformats-officedocument.presentationml.tags+xml"/>
  <Override PartName="/ppt/tags/tag2124.xml" ContentType="application/vnd.openxmlformats-officedocument.presentationml.tags+xml"/>
  <Override PartName="/ppt/tags/tag2125.xml" ContentType="application/vnd.openxmlformats-officedocument.presentationml.tags+xml"/>
  <Override PartName="/ppt/tags/tag2126.xml" ContentType="application/vnd.openxmlformats-officedocument.presentationml.tags+xml"/>
  <Override PartName="/ppt/tags/tag2127.xml" ContentType="application/vnd.openxmlformats-officedocument.presentationml.tags+xml"/>
  <Override PartName="/ppt/tags/tag2128.xml" ContentType="application/vnd.openxmlformats-officedocument.presentationml.tags+xml"/>
  <Override PartName="/ppt/tags/tag2129.xml" ContentType="application/vnd.openxmlformats-officedocument.presentationml.tags+xml"/>
  <Override PartName="/ppt/tags/tag2130.xml" ContentType="application/vnd.openxmlformats-officedocument.presentationml.tags+xml"/>
  <Override PartName="/ppt/tags/tag2131.xml" ContentType="application/vnd.openxmlformats-officedocument.presentationml.tags+xml"/>
  <Override PartName="/ppt/tags/tag2132.xml" ContentType="application/vnd.openxmlformats-officedocument.presentationml.tags+xml"/>
  <Override PartName="/ppt/tags/tag2133.xml" ContentType="application/vnd.openxmlformats-officedocument.presentationml.tags+xml"/>
  <Override PartName="/ppt/tags/tag2134.xml" ContentType="application/vnd.openxmlformats-officedocument.presentationml.tags+xml"/>
  <Override PartName="/ppt/tags/tag2135.xml" ContentType="application/vnd.openxmlformats-officedocument.presentationml.tags+xml"/>
  <Override PartName="/ppt/tags/tag2136.xml" ContentType="application/vnd.openxmlformats-officedocument.presentationml.tags+xml"/>
  <Override PartName="/ppt/tags/tag2137.xml" ContentType="application/vnd.openxmlformats-officedocument.presentationml.tags+xml"/>
  <Override PartName="/ppt/tags/tag2138.xml" ContentType="application/vnd.openxmlformats-officedocument.presentationml.tags+xml"/>
  <Override PartName="/ppt/tags/tag2139.xml" ContentType="application/vnd.openxmlformats-officedocument.presentationml.tags+xml"/>
  <Override PartName="/ppt/tags/tag2140.xml" ContentType="application/vnd.openxmlformats-officedocument.presentationml.tags+xml"/>
  <Override PartName="/ppt/tags/tag2141.xml" ContentType="application/vnd.openxmlformats-officedocument.presentationml.tags+xml"/>
  <Override PartName="/ppt/tags/tag2142.xml" ContentType="application/vnd.openxmlformats-officedocument.presentationml.tags+xml"/>
  <Override PartName="/ppt/tags/tag2143.xml" ContentType="application/vnd.openxmlformats-officedocument.presentationml.tags+xml"/>
  <Override PartName="/ppt/tags/tag2144.xml" ContentType="application/vnd.openxmlformats-officedocument.presentationml.tags+xml"/>
  <Override PartName="/ppt/tags/tag2145.xml" ContentType="application/vnd.openxmlformats-officedocument.presentationml.tags+xml"/>
  <Override PartName="/ppt/tags/tag2146.xml" ContentType="application/vnd.openxmlformats-officedocument.presentationml.tags+xml"/>
  <Override PartName="/ppt/tags/tag2147.xml" ContentType="application/vnd.openxmlformats-officedocument.presentationml.tags+xml"/>
  <Override PartName="/ppt/tags/tag2148.xml" ContentType="application/vnd.openxmlformats-officedocument.presentationml.tags+xml"/>
  <Override PartName="/ppt/tags/tag2149.xml" ContentType="application/vnd.openxmlformats-officedocument.presentationml.tags+xml"/>
  <Override PartName="/ppt/tags/tag2150.xml" ContentType="application/vnd.openxmlformats-officedocument.presentationml.tags+xml"/>
  <Override PartName="/ppt/tags/tag2151.xml" ContentType="application/vnd.openxmlformats-officedocument.presentationml.tags+xml"/>
  <Override PartName="/ppt/tags/tag2152.xml" ContentType="application/vnd.openxmlformats-officedocument.presentationml.tags+xml"/>
  <Override PartName="/ppt/tags/tag2153.xml" ContentType="application/vnd.openxmlformats-officedocument.presentationml.tags+xml"/>
  <Override PartName="/ppt/tags/tag2154.xml" ContentType="application/vnd.openxmlformats-officedocument.presentationml.tags+xml"/>
  <Override PartName="/ppt/tags/tag2155.xml" ContentType="application/vnd.openxmlformats-officedocument.presentationml.tags+xml"/>
  <Override PartName="/ppt/tags/tag2156.xml" ContentType="application/vnd.openxmlformats-officedocument.presentationml.tags+xml"/>
  <Override PartName="/ppt/tags/tag2157.xml" ContentType="application/vnd.openxmlformats-officedocument.presentationml.tags+xml"/>
  <Override PartName="/ppt/tags/tag2158.xml" ContentType="application/vnd.openxmlformats-officedocument.presentationml.tags+xml"/>
  <Override PartName="/ppt/tags/tag2159.xml" ContentType="application/vnd.openxmlformats-officedocument.presentationml.tags+xml"/>
  <Override PartName="/ppt/tags/tag2160.xml" ContentType="application/vnd.openxmlformats-officedocument.presentationml.tags+xml"/>
  <Override PartName="/ppt/tags/tag2161.xml" ContentType="application/vnd.openxmlformats-officedocument.presentationml.tags+xml"/>
  <Override PartName="/ppt/tags/tag2162.xml" ContentType="application/vnd.openxmlformats-officedocument.presentationml.tags+xml"/>
  <Override PartName="/ppt/tags/tag2163.xml" ContentType="application/vnd.openxmlformats-officedocument.presentationml.tags+xml"/>
  <Override PartName="/ppt/tags/tag2164.xml" ContentType="application/vnd.openxmlformats-officedocument.presentationml.tags+xml"/>
  <Override PartName="/ppt/tags/tag2165.xml" ContentType="application/vnd.openxmlformats-officedocument.presentationml.tags+xml"/>
  <Override PartName="/ppt/tags/tag2166.xml" ContentType="application/vnd.openxmlformats-officedocument.presentationml.tags+xml"/>
  <Override PartName="/ppt/tags/tag2167.xml" ContentType="application/vnd.openxmlformats-officedocument.presentationml.tags+xml"/>
  <Override PartName="/ppt/tags/tag2168.xml" ContentType="application/vnd.openxmlformats-officedocument.presentationml.tags+xml"/>
  <Override PartName="/ppt/tags/tag2169.xml" ContentType="application/vnd.openxmlformats-officedocument.presentationml.tags+xml"/>
  <Override PartName="/ppt/tags/tag2170.xml" ContentType="application/vnd.openxmlformats-officedocument.presentationml.tags+xml"/>
  <Override PartName="/ppt/tags/tag2171.xml" ContentType="application/vnd.openxmlformats-officedocument.presentationml.tags+xml"/>
  <Override PartName="/ppt/tags/tag2172.xml" ContentType="application/vnd.openxmlformats-officedocument.presentationml.tags+xml"/>
  <Override PartName="/ppt/tags/tag2173.xml" ContentType="application/vnd.openxmlformats-officedocument.presentationml.tags+xml"/>
  <Override PartName="/ppt/tags/tag2174.xml" ContentType="application/vnd.openxmlformats-officedocument.presentationml.tags+xml"/>
  <Override PartName="/ppt/tags/tag2175.xml" ContentType="application/vnd.openxmlformats-officedocument.presentationml.tags+xml"/>
  <Override PartName="/ppt/tags/tag2176.xml" ContentType="application/vnd.openxmlformats-officedocument.presentationml.tags+xml"/>
  <Override PartName="/ppt/tags/tag2177.xml" ContentType="application/vnd.openxmlformats-officedocument.presentationml.tags+xml"/>
  <Override PartName="/ppt/tags/tag2178.xml" ContentType="application/vnd.openxmlformats-officedocument.presentationml.tags+xml"/>
  <Override PartName="/ppt/tags/tag2179.xml" ContentType="application/vnd.openxmlformats-officedocument.presentationml.tags+xml"/>
  <Override PartName="/ppt/tags/tag2180.xml" ContentType="application/vnd.openxmlformats-officedocument.presentationml.tags+xml"/>
  <Override PartName="/ppt/tags/tag2181.xml" ContentType="application/vnd.openxmlformats-officedocument.presentationml.tags+xml"/>
  <Override PartName="/ppt/tags/tag2182.xml" ContentType="application/vnd.openxmlformats-officedocument.presentationml.tags+xml"/>
  <Override PartName="/ppt/tags/tag2183.xml" ContentType="application/vnd.openxmlformats-officedocument.presentationml.tags+xml"/>
  <Override PartName="/ppt/tags/tag2184.xml" ContentType="application/vnd.openxmlformats-officedocument.presentationml.tags+xml"/>
  <Override PartName="/ppt/tags/tag2185.xml" ContentType="application/vnd.openxmlformats-officedocument.presentationml.tags+xml"/>
  <Override PartName="/ppt/tags/tag2186.xml" ContentType="application/vnd.openxmlformats-officedocument.presentationml.tags+xml"/>
  <Override PartName="/ppt/tags/tag2187.xml" ContentType="application/vnd.openxmlformats-officedocument.presentationml.tags+xml"/>
  <Override PartName="/ppt/tags/tag2188.xml" ContentType="application/vnd.openxmlformats-officedocument.presentationml.tags+xml"/>
  <Override PartName="/ppt/tags/tag2189.xml" ContentType="application/vnd.openxmlformats-officedocument.presentationml.tags+xml"/>
  <Override PartName="/ppt/tags/tag2190.xml" ContentType="application/vnd.openxmlformats-officedocument.presentationml.tags+xml"/>
  <Override PartName="/ppt/tags/tag2191.xml" ContentType="application/vnd.openxmlformats-officedocument.presentationml.tags+xml"/>
  <Override PartName="/ppt/tags/tag2192.xml" ContentType="application/vnd.openxmlformats-officedocument.presentationml.tags+xml"/>
  <Override PartName="/ppt/tags/tag2193.xml" ContentType="application/vnd.openxmlformats-officedocument.presentationml.tags+xml"/>
  <Override PartName="/ppt/tags/tag2194.xml" ContentType="application/vnd.openxmlformats-officedocument.presentationml.tags+xml"/>
  <Override PartName="/ppt/tags/tag2195.xml" ContentType="application/vnd.openxmlformats-officedocument.presentationml.tags+xml"/>
  <Override PartName="/ppt/tags/tag2196.xml" ContentType="application/vnd.openxmlformats-officedocument.presentationml.tags+xml"/>
  <Override PartName="/ppt/tags/tag2197.xml" ContentType="application/vnd.openxmlformats-officedocument.presentationml.tags+xml"/>
  <Override PartName="/ppt/tags/tag2198.xml" ContentType="application/vnd.openxmlformats-officedocument.presentationml.tags+xml"/>
  <Override PartName="/ppt/tags/tag2199.xml" ContentType="application/vnd.openxmlformats-officedocument.presentationml.tags+xml"/>
  <Override PartName="/ppt/tags/tag2200.xml" ContentType="application/vnd.openxmlformats-officedocument.presentationml.tags+xml"/>
  <Override PartName="/ppt/tags/tag2201.xml" ContentType="application/vnd.openxmlformats-officedocument.presentationml.tags+xml"/>
  <Override PartName="/ppt/tags/tag2202.xml" ContentType="application/vnd.openxmlformats-officedocument.presentationml.tags+xml"/>
  <Override PartName="/ppt/tags/tag2203.xml" ContentType="application/vnd.openxmlformats-officedocument.presentationml.tags+xml"/>
  <Override PartName="/ppt/tags/tag2204.xml" ContentType="application/vnd.openxmlformats-officedocument.presentationml.tags+xml"/>
  <Override PartName="/ppt/tags/tag2205.xml" ContentType="application/vnd.openxmlformats-officedocument.presentationml.tags+xml"/>
  <Override PartName="/ppt/tags/tag2206.xml" ContentType="application/vnd.openxmlformats-officedocument.presentationml.tags+xml"/>
  <Override PartName="/ppt/tags/tag2207.xml" ContentType="application/vnd.openxmlformats-officedocument.presentationml.tags+xml"/>
  <Override PartName="/ppt/tags/tag2208.xml" ContentType="application/vnd.openxmlformats-officedocument.presentationml.tags+xml"/>
  <Override PartName="/ppt/tags/tag2209.xml" ContentType="application/vnd.openxmlformats-officedocument.presentationml.tags+xml"/>
  <Override PartName="/ppt/tags/tag2210.xml" ContentType="application/vnd.openxmlformats-officedocument.presentationml.tags+xml"/>
  <Override PartName="/ppt/tags/tag2211.xml" ContentType="application/vnd.openxmlformats-officedocument.presentationml.tags+xml"/>
  <Override PartName="/ppt/tags/tag2212.xml" ContentType="application/vnd.openxmlformats-officedocument.presentationml.tags+xml"/>
  <Override PartName="/ppt/tags/tag2213.xml" ContentType="application/vnd.openxmlformats-officedocument.presentationml.tags+xml"/>
  <Override PartName="/ppt/tags/tag2214.xml" ContentType="application/vnd.openxmlformats-officedocument.presentationml.tags+xml"/>
  <Override PartName="/ppt/tags/tag2215.xml" ContentType="application/vnd.openxmlformats-officedocument.presentationml.tags+xml"/>
  <Override PartName="/ppt/tags/tag2216.xml" ContentType="application/vnd.openxmlformats-officedocument.presentationml.tags+xml"/>
  <Override PartName="/ppt/tags/tag2217.xml" ContentType="application/vnd.openxmlformats-officedocument.presentationml.tags+xml"/>
  <Override PartName="/ppt/tags/tag2218.xml" ContentType="application/vnd.openxmlformats-officedocument.presentationml.tags+xml"/>
  <Override PartName="/ppt/tags/tag2219.xml" ContentType="application/vnd.openxmlformats-officedocument.presentationml.tags+xml"/>
  <Override PartName="/ppt/tags/tag2220.xml" ContentType="application/vnd.openxmlformats-officedocument.presentationml.tags+xml"/>
  <Override PartName="/ppt/tags/tag2221.xml" ContentType="application/vnd.openxmlformats-officedocument.presentationml.tags+xml"/>
  <Override PartName="/ppt/tags/tag2222.xml" ContentType="application/vnd.openxmlformats-officedocument.presentationml.tags+xml"/>
  <Override PartName="/ppt/tags/tag2223.xml" ContentType="application/vnd.openxmlformats-officedocument.presentationml.tags+xml"/>
  <Override PartName="/ppt/tags/tag2224.xml" ContentType="application/vnd.openxmlformats-officedocument.presentationml.tags+xml"/>
  <Override PartName="/ppt/tags/tag2225.xml" ContentType="application/vnd.openxmlformats-officedocument.presentationml.tags+xml"/>
  <Override PartName="/ppt/tags/tag2226.xml" ContentType="application/vnd.openxmlformats-officedocument.presentationml.tags+xml"/>
  <Override PartName="/ppt/tags/tag2227.xml" ContentType="application/vnd.openxmlformats-officedocument.presentationml.tags+xml"/>
  <Override PartName="/ppt/tags/tag2228.xml" ContentType="application/vnd.openxmlformats-officedocument.presentationml.tags+xml"/>
  <Override PartName="/ppt/tags/tag2229.xml" ContentType="application/vnd.openxmlformats-officedocument.presentationml.tags+xml"/>
  <Override PartName="/ppt/tags/tag2230.xml" ContentType="application/vnd.openxmlformats-officedocument.presentationml.tags+xml"/>
  <Override PartName="/ppt/tags/tag2231.xml" ContentType="application/vnd.openxmlformats-officedocument.presentationml.tags+xml"/>
  <Override PartName="/ppt/tags/tag2232.xml" ContentType="application/vnd.openxmlformats-officedocument.presentationml.tags+xml"/>
  <Override PartName="/ppt/tags/tag2233.xml" ContentType="application/vnd.openxmlformats-officedocument.presentationml.tags+xml"/>
  <Override PartName="/ppt/tags/tag2234.xml" ContentType="application/vnd.openxmlformats-officedocument.presentationml.tags+xml"/>
  <Override PartName="/ppt/tags/tag2235.xml" ContentType="application/vnd.openxmlformats-officedocument.presentationml.tags+xml"/>
  <Override PartName="/ppt/tags/tag2236.xml" ContentType="application/vnd.openxmlformats-officedocument.presentationml.tags+xml"/>
  <Override PartName="/ppt/tags/tag2237.xml" ContentType="application/vnd.openxmlformats-officedocument.presentationml.tags+xml"/>
  <Override PartName="/ppt/tags/tag2238.xml" ContentType="application/vnd.openxmlformats-officedocument.presentationml.tags+xml"/>
  <Override PartName="/ppt/tags/tag2239.xml" ContentType="application/vnd.openxmlformats-officedocument.presentationml.tags+xml"/>
  <Override PartName="/ppt/tags/tag2240.xml" ContentType="application/vnd.openxmlformats-officedocument.presentationml.tags+xml"/>
  <Override PartName="/ppt/tags/tag2241.xml" ContentType="application/vnd.openxmlformats-officedocument.presentationml.tags+xml"/>
  <Override PartName="/ppt/tags/tag2242.xml" ContentType="application/vnd.openxmlformats-officedocument.presentationml.tags+xml"/>
  <Override PartName="/ppt/tags/tag2243.xml" ContentType="application/vnd.openxmlformats-officedocument.presentationml.tags+xml"/>
  <Override PartName="/ppt/tags/tag2244.xml" ContentType="application/vnd.openxmlformats-officedocument.presentationml.tags+xml"/>
  <Override PartName="/ppt/tags/tag2245.xml" ContentType="application/vnd.openxmlformats-officedocument.presentationml.tags+xml"/>
  <Override PartName="/ppt/tags/tag2246.xml" ContentType="application/vnd.openxmlformats-officedocument.presentationml.tags+xml"/>
  <Override PartName="/ppt/tags/tag2247.xml" ContentType="application/vnd.openxmlformats-officedocument.presentationml.tags+xml"/>
  <Override PartName="/ppt/tags/tag2248.xml" ContentType="application/vnd.openxmlformats-officedocument.presentationml.tags+xml"/>
  <Override PartName="/ppt/tags/tag2249.xml" ContentType="application/vnd.openxmlformats-officedocument.presentationml.tags+xml"/>
  <Override PartName="/ppt/tags/tag2250.xml" ContentType="application/vnd.openxmlformats-officedocument.presentationml.tags+xml"/>
  <Override PartName="/ppt/tags/tag2251.xml" ContentType="application/vnd.openxmlformats-officedocument.presentationml.tags+xml"/>
  <Override PartName="/ppt/tags/tag2252.xml" ContentType="application/vnd.openxmlformats-officedocument.presentationml.tags+xml"/>
  <Override PartName="/ppt/tags/tag2253.xml" ContentType="application/vnd.openxmlformats-officedocument.presentationml.tags+xml"/>
  <Override PartName="/ppt/tags/tag2254.xml" ContentType="application/vnd.openxmlformats-officedocument.presentationml.tags+xml"/>
  <Override PartName="/ppt/tags/tag2255.xml" ContentType="application/vnd.openxmlformats-officedocument.presentationml.tags+xml"/>
  <Override PartName="/ppt/tags/tag2256.xml" ContentType="application/vnd.openxmlformats-officedocument.presentationml.tags+xml"/>
  <Override PartName="/ppt/tags/tag2257.xml" ContentType="application/vnd.openxmlformats-officedocument.presentationml.tags+xml"/>
  <Override PartName="/ppt/tags/tag2258.xml" ContentType="application/vnd.openxmlformats-officedocument.presentationml.tags+xml"/>
  <Override PartName="/ppt/tags/tag2259.xml" ContentType="application/vnd.openxmlformats-officedocument.presentationml.tags+xml"/>
  <Override PartName="/ppt/tags/tag2260.xml" ContentType="application/vnd.openxmlformats-officedocument.presentationml.tags+xml"/>
  <Override PartName="/ppt/tags/tag2261.xml" ContentType="application/vnd.openxmlformats-officedocument.presentationml.tags+xml"/>
  <Override PartName="/ppt/tags/tag2262.xml" ContentType="application/vnd.openxmlformats-officedocument.presentationml.tags+xml"/>
  <Override PartName="/ppt/tags/tag2263.xml" ContentType="application/vnd.openxmlformats-officedocument.presentationml.tags+xml"/>
  <Override PartName="/ppt/tags/tag2264.xml" ContentType="application/vnd.openxmlformats-officedocument.presentationml.tags+xml"/>
  <Override PartName="/ppt/tags/tag2265.xml" ContentType="application/vnd.openxmlformats-officedocument.presentationml.tags+xml"/>
  <Override PartName="/ppt/tags/tag2266.xml" ContentType="application/vnd.openxmlformats-officedocument.presentationml.tags+xml"/>
  <Override PartName="/ppt/tags/tag2267.xml" ContentType="application/vnd.openxmlformats-officedocument.presentationml.tags+xml"/>
  <Override PartName="/ppt/tags/tag2268.xml" ContentType="application/vnd.openxmlformats-officedocument.presentationml.tags+xml"/>
  <Override PartName="/ppt/tags/tag2269.xml" ContentType="application/vnd.openxmlformats-officedocument.presentationml.tags+xml"/>
  <Override PartName="/ppt/tags/tag2270.xml" ContentType="application/vnd.openxmlformats-officedocument.presentationml.tags+xml"/>
  <Override PartName="/ppt/tags/tag2271.xml" ContentType="application/vnd.openxmlformats-officedocument.presentationml.tags+xml"/>
  <Override PartName="/ppt/tags/tag2272.xml" ContentType="application/vnd.openxmlformats-officedocument.presentationml.tags+xml"/>
  <Override PartName="/ppt/tags/tag2273.xml" ContentType="application/vnd.openxmlformats-officedocument.presentationml.tags+xml"/>
  <Override PartName="/ppt/tags/tag2274.xml" ContentType="application/vnd.openxmlformats-officedocument.presentationml.tags+xml"/>
  <Override PartName="/ppt/tags/tag2275.xml" ContentType="application/vnd.openxmlformats-officedocument.presentationml.tags+xml"/>
  <Override PartName="/ppt/tags/tag2276.xml" ContentType="application/vnd.openxmlformats-officedocument.presentationml.tags+xml"/>
  <Override PartName="/ppt/tags/tag2277.xml" ContentType="application/vnd.openxmlformats-officedocument.presentationml.tags+xml"/>
  <Override PartName="/ppt/tags/tag2278.xml" ContentType="application/vnd.openxmlformats-officedocument.presentationml.tags+xml"/>
  <Override PartName="/ppt/tags/tag2279.xml" ContentType="application/vnd.openxmlformats-officedocument.presentationml.tags+xml"/>
  <Override PartName="/ppt/tags/tag2280.xml" ContentType="application/vnd.openxmlformats-officedocument.presentationml.tags+xml"/>
  <Override PartName="/ppt/tags/tag2281.xml" ContentType="application/vnd.openxmlformats-officedocument.presentationml.tags+xml"/>
  <Override PartName="/ppt/tags/tag2282.xml" ContentType="application/vnd.openxmlformats-officedocument.presentationml.tags+xml"/>
  <Override PartName="/ppt/tags/tag2283.xml" ContentType="application/vnd.openxmlformats-officedocument.presentationml.tags+xml"/>
  <Override PartName="/ppt/tags/tag2284.xml" ContentType="application/vnd.openxmlformats-officedocument.presentationml.tags+xml"/>
  <Override PartName="/ppt/tags/tag2285.xml" ContentType="application/vnd.openxmlformats-officedocument.presentationml.tags+xml"/>
  <Override PartName="/ppt/tags/tag2286.xml" ContentType="application/vnd.openxmlformats-officedocument.presentationml.tags+xml"/>
  <Override PartName="/ppt/tags/tag2287.xml" ContentType="application/vnd.openxmlformats-officedocument.presentationml.tags+xml"/>
  <Override PartName="/ppt/tags/tag2288.xml" ContentType="application/vnd.openxmlformats-officedocument.presentationml.tags+xml"/>
  <Override PartName="/ppt/tags/tag2289.xml" ContentType="application/vnd.openxmlformats-officedocument.presentationml.tags+xml"/>
  <Override PartName="/ppt/tags/tag2290.xml" ContentType="application/vnd.openxmlformats-officedocument.presentationml.tags+xml"/>
  <Override PartName="/ppt/tags/tag2291.xml" ContentType="application/vnd.openxmlformats-officedocument.presentationml.tags+xml"/>
  <Override PartName="/ppt/tags/tag2292.xml" ContentType="application/vnd.openxmlformats-officedocument.presentationml.tags+xml"/>
  <Override PartName="/ppt/tags/tag2293.xml" ContentType="application/vnd.openxmlformats-officedocument.presentationml.tags+xml"/>
  <Override PartName="/ppt/tags/tag2294.xml" ContentType="application/vnd.openxmlformats-officedocument.presentationml.tags+xml"/>
  <Override PartName="/ppt/tags/tag2295.xml" ContentType="application/vnd.openxmlformats-officedocument.presentationml.tags+xml"/>
  <Override PartName="/ppt/tags/tag2296.xml" ContentType="application/vnd.openxmlformats-officedocument.presentationml.tags+xml"/>
  <Override PartName="/ppt/tags/tag2297.xml" ContentType="application/vnd.openxmlformats-officedocument.presentationml.tags+xml"/>
  <Override PartName="/ppt/tags/tag2298.xml" ContentType="application/vnd.openxmlformats-officedocument.presentationml.tags+xml"/>
  <Override PartName="/ppt/tags/tag2299.xml" ContentType="application/vnd.openxmlformats-officedocument.presentationml.tags+xml"/>
  <Override PartName="/ppt/tags/tag2300.xml" ContentType="application/vnd.openxmlformats-officedocument.presentationml.tags+xml"/>
  <Override PartName="/ppt/tags/tag2301.xml" ContentType="application/vnd.openxmlformats-officedocument.presentationml.tags+xml"/>
  <Override PartName="/ppt/tags/tag2302.xml" ContentType="application/vnd.openxmlformats-officedocument.presentationml.tags+xml"/>
  <Override PartName="/ppt/tags/tag2303.xml" ContentType="application/vnd.openxmlformats-officedocument.presentationml.tags+xml"/>
  <Override PartName="/ppt/tags/tag2304.xml" ContentType="application/vnd.openxmlformats-officedocument.presentationml.tags+xml"/>
  <Override PartName="/ppt/tags/tag2305.xml" ContentType="application/vnd.openxmlformats-officedocument.presentationml.tags+xml"/>
  <Override PartName="/ppt/tags/tag2306.xml" ContentType="application/vnd.openxmlformats-officedocument.presentationml.tags+xml"/>
  <Override PartName="/ppt/tags/tag2307.xml" ContentType="application/vnd.openxmlformats-officedocument.presentationml.tags+xml"/>
  <Override PartName="/ppt/tags/tag2308.xml" ContentType="application/vnd.openxmlformats-officedocument.presentationml.tags+xml"/>
  <Override PartName="/ppt/tags/tag2309.xml" ContentType="application/vnd.openxmlformats-officedocument.presentationml.tags+xml"/>
  <Override PartName="/ppt/tags/tag2310.xml" ContentType="application/vnd.openxmlformats-officedocument.presentationml.tags+xml"/>
  <Override PartName="/ppt/tags/tag2311.xml" ContentType="application/vnd.openxmlformats-officedocument.presentationml.tags+xml"/>
  <Override PartName="/ppt/tags/tag2312.xml" ContentType="application/vnd.openxmlformats-officedocument.presentationml.tags+xml"/>
  <Override PartName="/ppt/tags/tag2313.xml" ContentType="application/vnd.openxmlformats-officedocument.presentationml.tags+xml"/>
  <Override PartName="/ppt/tags/tag2314.xml" ContentType="application/vnd.openxmlformats-officedocument.presentationml.tags+xml"/>
  <Override PartName="/ppt/tags/tag2315.xml" ContentType="application/vnd.openxmlformats-officedocument.presentationml.tags+xml"/>
  <Override PartName="/ppt/tags/tag2316.xml" ContentType="application/vnd.openxmlformats-officedocument.presentationml.tags+xml"/>
  <Override PartName="/ppt/tags/tag2317.xml" ContentType="application/vnd.openxmlformats-officedocument.presentationml.tags+xml"/>
  <Override PartName="/ppt/tags/tag2318.xml" ContentType="application/vnd.openxmlformats-officedocument.presentationml.tags+xml"/>
  <Override PartName="/ppt/tags/tag2319.xml" ContentType="application/vnd.openxmlformats-officedocument.presentationml.tags+xml"/>
  <Override PartName="/ppt/tags/tag2320.xml" ContentType="application/vnd.openxmlformats-officedocument.presentationml.tags+xml"/>
  <Override PartName="/ppt/tags/tag2321.xml" ContentType="application/vnd.openxmlformats-officedocument.presentationml.tags+xml"/>
  <Override PartName="/ppt/tags/tag2322.xml" ContentType="application/vnd.openxmlformats-officedocument.presentationml.tags+xml"/>
  <Override PartName="/ppt/tags/tag2323.xml" ContentType="application/vnd.openxmlformats-officedocument.presentationml.tags+xml"/>
  <Override PartName="/ppt/tags/tag2324.xml" ContentType="application/vnd.openxmlformats-officedocument.presentationml.tags+xml"/>
  <Override PartName="/ppt/tags/tag2325.xml" ContentType="application/vnd.openxmlformats-officedocument.presentationml.tags+xml"/>
  <Override PartName="/ppt/tags/tag2326.xml" ContentType="application/vnd.openxmlformats-officedocument.presentationml.tags+xml"/>
  <Override PartName="/ppt/tags/tag2327.xml" ContentType="application/vnd.openxmlformats-officedocument.presentationml.tags+xml"/>
  <Override PartName="/ppt/tags/tag2328.xml" ContentType="application/vnd.openxmlformats-officedocument.presentationml.tags+xml"/>
  <Override PartName="/ppt/tags/tag2329.xml" ContentType="application/vnd.openxmlformats-officedocument.presentationml.tags+xml"/>
  <Override PartName="/ppt/tags/tag2330.xml" ContentType="application/vnd.openxmlformats-officedocument.presentationml.tags+xml"/>
  <Override PartName="/ppt/tags/tag2331.xml" ContentType="application/vnd.openxmlformats-officedocument.presentationml.tags+xml"/>
  <Override PartName="/ppt/tags/tag2332.xml" ContentType="application/vnd.openxmlformats-officedocument.presentationml.tags+xml"/>
  <Override PartName="/ppt/tags/tag2333.xml" ContentType="application/vnd.openxmlformats-officedocument.presentationml.tags+xml"/>
  <Override PartName="/ppt/tags/tag2334.xml" ContentType="application/vnd.openxmlformats-officedocument.presentationml.tags+xml"/>
  <Override PartName="/ppt/tags/tag2335.xml" ContentType="application/vnd.openxmlformats-officedocument.presentationml.tags+xml"/>
  <Override PartName="/ppt/tags/tag2336.xml" ContentType="application/vnd.openxmlformats-officedocument.presentationml.tags+xml"/>
  <Override PartName="/ppt/tags/tag2337.xml" ContentType="application/vnd.openxmlformats-officedocument.presentationml.tags+xml"/>
  <Override PartName="/ppt/tags/tag2338.xml" ContentType="application/vnd.openxmlformats-officedocument.presentationml.tags+xml"/>
  <Override PartName="/ppt/tags/tag2339.xml" ContentType="application/vnd.openxmlformats-officedocument.presentationml.tags+xml"/>
  <Override PartName="/ppt/tags/tag2340.xml" ContentType="application/vnd.openxmlformats-officedocument.presentationml.tags+xml"/>
  <Override PartName="/ppt/tags/tag2341.xml" ContentType="application/vnd.openxmlformats-officedocument.presentationml.tags+xml"/>
  <Override PartName="/ppt/tags/tag2342.xml" ContentType="application/vnd.openxmlformats-officedocument.presentationml.tags+xml"/>
  <Override PartName="/ppt/tags/tag2343.xml" ContentType="application/vnd.openxmlformats-officedocument.presentationml.tags+xml"/>
  <Override PartName="/ppt/tags/tag2344.xml" ContentType="application/vnd.openxmlformats-officedocument.presentationml.tags+xml"/>
  <Override PartName="/ppt/tags/tag2345.xml" ContentType="application/vnd.openxmlformats-officedocument.presentationml.tags+xml"/>
  <Override PartName="/ppt/tags/tag2346.xml" ContentType="application/vnd.openxmlformats-officedocument.presentationml.tags+xml"/>
  <Override PartName="/ppt/tags/tag2347.xml" ContentType="application/vnd.openxmlformats-officedocument.presentationml.tags+xml"/>
  <Override PartName="/ppt/tags/tag2348.xml" ContentType="application/vnd.openxmlformats-officedocument.presentationml.tags+xml"/>
  <Override PartName="/ppt/tags/tag2349.xml" ContentType="application/vnd.openxmlformats-officedocument.presentationml.tags+xml"/>
  <Override PartName="/ppt/tags/tag2350.xml" ContentType="application/vnd.openxmlformats-officedocument.presentationml.tags+xml"/>
  <Override PartName="/ppt/tags/tag2351.xml" ContentType="application/vnd.openxmlformats-officedocument.presentationml.tags+xml"/>
  <Override PartName="/ppt/tags/tag2352.xml" ContentType="application/vnd.openxmlformats-officedocument.presentationml.tags+xml"/>
  <Override PartName="/ppt/tags/tag2353.xml" ContentType="application/vnd.openxmlformats-officedocument.presentationml.tags+xml"/>
  <Override PartName="/ppt/tags/tag2354.xml" ContentType="application/vnd.openxmlformats-officedocument.presentationml.tags+xml"/>
  <Override PartName="/ppt/tags/tag2355.xml" ContentType="application/vnd.openxmlformats-officedocument.presentationml.tags+xml"/>
  <Override PartName="/ppt/tags/tag2356.xml" ContentType="application/vnd.openxmlformats-officedocument.presentationml.tags+xml"/>
  <Override PartName="/ppt/tags/tag2357.xml" ContentType="application/vnd.openxmlformats-officedocument.presentationml.tags+xml"/>
  <Override PartName="/ppt/tags/tag2358.xml" ContentType="application/vnd.openxmlformats-officedocument.presentationml.tags+xml"/>
  <Override PartName="/ppt/tags/tag2359.xml" ContentType="application/vnd.openxmlformats-officedocument.presentationml.tags+xml"/>
  <Override PartName="/ppt/tags/tag2360.xml" ContentType="application/vnd.openxmlformats-officedocument.presentationml.tags+xml"/>
  <Override PartName="/ppt/tags/tag2361.xml" ContentType="application/vnd.openxmlformats-officedocument.presentationml.tags+xml"/>
  <Override PartName="/ppt/tags/tag2362.xml" ContentType="application/vnd.openxmlformats-officedocument.presentationml.tags+xml"/>
  <Override PartName="/ppt/tags/tag2363.xml" ContentType="application/vnd.openxmlformats-officedocument.presentationml.tags+xml"/>
  <Override PartName="/ppt/tags/tag2364.xml" ContentType="application/vnd.openxmlformats-officedocument.presentationml.tags+xml"/>
  <Override PartName="/ppt/tags/tag2365.xml" ContentType="application/vnd.openxmlformats-officedocument.presentationml.tags+xml"/>
  <Override PartName="/ppt/tags/tag2366.xml" ContentType="application/vnd.openxmlformats-officedocument.presentationml.tags+xml"/>
  <Override PartName="/ppt/tags/tag2367.xml" ContentType="application/vnd.openxmlformats-officedocument.presentationml.tags+xml"/>
  <Override PartName="/ppt/tags/tag2368.xml" ContentType="application/vnd.openxmlformats-officedocument.presentationml.tags+xml"/>
  <Override PartName="/ppt/tags/tag2369.xml" ContentType="application/vnd.openxmlformats-officedocument.presentationml.tags+xml"/>
  <Override PartName="/ppt/tags/tag2370.xml" ContentType="application/vnd.openxmlformats-officedocument.presentationml.tags+xml"/>
  <Override PartName="/ppt/tags/tag2371.xml" ContentType="application/vnd.openxmlformats-officedocument.presentationml.tags+xml"/>
  <Override PartName="/ppt/tags/tag2372.xml" ContentType="application/vnd.openxmlformats-officedocument.presentationml.tags+xml"/>
  <Override PartName="/ppt/tags/tag2373.xml" ContentType="application/vnd.openxmlformats-officedocument.presentationml.tags+xml"/>
  <Override PartName="/ppt/tags/tag2374.xml" ContentType="application/vnd.openxmlformats-officedocument.presentationml.tags+xml"/>
  <Override PartName="/ppt/tags/tag2375.xml" ContentType="application/vnd.openxmlformats-officedocument.presentationml.tags+xml"/>
  <Override PartName="/ppt/tags/tag2376.xml" ContentType="application/vnd.openxmlformats-officedocument.presentationml.tags+xml"/>
  <Override PartName="/ppt/tags/tag2377.xml" ContentType="application/vnd.openxmlformats-officedocument.presentationml.tags+xml"/>
  <Override PartName="/ppt/tags/tag2378.xml" ContentType="application/vnd.openxmlformats-officedocument.presentationml.tags+xml"/>
  <Override PartName="/ppt/tags/tag2379.xml" ContentType="application/vnd.openxmlformats-officedocument.presentationml.tags+xml"/>
  <Override PartName="/ppt/tags/tag2380.xml" ContentType="application/vnd.openxmlformats-officedocument.presentationml.tags+xml"/>
  <Override PartName="/ppt/tags/tag2381.xml" ContentType="application/vnd.openxmlformats-officedocument.presentationml.tags+xml"/>
  <Override PartName="/ppt/tags/tag2382.xml" ContentType="application/vnd.openxmlformats-officedocument.presentationml.tags+xml"/>
  <Override PartName="/ppt/tags/tag2383.xml" ContentType="application/vnd.openxmlformats-officedocument.presentationml.tags+xml"/>
  <Override PartName="/ppt/tags/tag2384.xml" ContentType="application/vnd.openxmlformats-officedocument.presentationml.tags+xml"/>
  <Override PartName="/ppt/tags/tag2385.xml" ContentType="application/vnd.openxmlformats-officedocument.presentationml.tags+xml"/>
  <Override PartName="/ppt/tags/tag2386.xml" ContentType="application/vnd.openxmlformats-officedocument.presentationml.tags+xml"/>
  <Override PartName="/ppt/tags/tag2387.xml" ContentType="application/vnd.openxmlformats-officedocument.presentationml.tags+xml"/>
  <Override PartName="/ppt/tags/tag2388.xml" ContentType="application/vnd.openxmlformats-officedocument.presentationml.tags+xml"/>
  <Override PartName="/ppt/tags/tag2389.xml" ContentType="application/vnd.openxmlformats-officedocument.presentationml.tags+xml"/>
  <Override PartName="/ppt/tags/tag2390.xml" ContentType="application/vnd.openxmlformats-officedocument.presentationml.tags+xml"/>
  <Override PartName="/ppt/tags/tag2391.xml" ContentType="application/vnd.openxmlformats-officedocument.presentationml.tags+xml"/>
  <Override PartName="/ppt/tags/tag2392.xml" ContentType="application/vnd.openxmlformats-officedocument.presentationml.tags+xml"/>
  <Override PartName="/ppt/tags/tag2393.xml" ContentType="application/vnd.openxmlformats-officedocument.presentationml.tags+xml"/>
  <Override PartName="/ppt/tags/tag2394.xml" ContentType="application/vnd.openxmlformats-officedocument.presentationml.tags+xml"/>
  <Override PartName="/ppt/tags/tag2395.xml" ContentType="application/vnd.openxmlformats-officedocument.presentationml.tags+xml"/>
  <Override PartName="/ppt/tags/tag2396.xml" ContentType="application/vnd.openxmlformats-officedocument.presentationml.tags+xml"/>
  <Override PartName="/ppt/tags/tag2397.xml" ContentType="application/vnd.openxmlformats-officedocument.presentationml.tags+xml"/>
  <Override PartName="/ppt/tags/tag2398.xml" ContentType="application/vnd.openxmlformats-officedocument.presentationml.tags+xml"/>
  <Override PartName="/ppt/tags/tag2399.xml" ContentType="application/vnd.openxmlformats-officedocument.presentationml.tags+xml"/>
  <Override PartName="/ppt/tags/tag2400.xml" ContentType="application/vnd.openxmlformats-officedocument.presentationml.tags+xml"/>
  <Override PartName="/ppt/tags/tag2401.xml" ContentType="application/vnd.openxmlformats-officedocument.presentationml.tags+xml"/>
  <Override PartName="/ppt/tags/tag2402.xml" ContentType="application/vnd.openxmlformats-officedocument.presentationml.tags+xml"/>
  <Override PartName="/ppt/tags/tag2403.xml" ContentType="application/vnd.openxmlformats-officedocument.presentationml.tags+xml"/>
  <Override PartName="/ppt/tags/tag2404.xml" ContentType="application/vnd.openxmlformats-officedocument.presentationml.tags+xml"/>
  <Override PartName="/ppt/tags/tag2405.xml" ContentType="application/vnd.openxmlformats-officedocument.presentationml.tags+xml"/>
  <Override PartName="/ppt/tags/tag2406.xml" ContentType="application/vnd.openxmlformats-officedocument.presentationml.tags+xml"/>
  <Override PartName="/ppt/tags/tag2407.xml" ContentType="application/vnd.openxmlformats-officedocument.presentationml.tags+xml"/>
  <Override PartName="/ppt/tags/tag2408.xml" ContentType="application/vnd.openxmlformats-officedocument.presentationml.tags+xml"/>
  <Override PartName="/ppt/tags/tag2409.xml" ContentType="application/vnd.openxmlformats-officedocument.presentationml.tags+xml"/>
  <Override PartName="/ppt/tags/tag2410.xml" ContentType="application/vnd.openxmlformats-officedocument.presentationml.tags+xml"/>
  <Override PartName="/ppt/tags/tag2411.xml" ContentType="application/vnd.openxmlformats-officedocument.presentationml.tags+xml"/>
  <Override PartName="/ppt/tags/tag2412.xml" ContentType="application/vnd.openxmlformats-officedocument.presentationml.tags+xml"/>
  <Override PartName="/ppt/tags/tag2413.xml" ContentType="application/vnd.openxmlformats-officedocument.presentationml.tags+xml"/>
  <Override PartName="/ppt/tags/tag2414.xml" ContentType="application/vnd.openxmlformats-officedocument.presentationml.tags+xml"/>
  <Override PartName="/ppt/tags/tag2415.xml" ContentType="application/vnd.openxmlformats-officedocument.presentationml.tags+xml"/>
  <Override PartName="/ppt/tags/tag2416.xml" ContentType="application/vnd.openxmlformats-officedocument.presentationml.tags+xml"/>
  <Override PartName="/ppt/tags/tag2417.xml" ContentType="application/vnd.openxmlformats-officedocument.presentationml.tags+xml"/>
  <Override PartName="/ppt/tags/tag2418.xml" ContentType="application/vnd.openxmlformats-officedocument.presentationml.tags+xml"/>
  <Override PartName="/ppt/tags/tag2419.xml" ContentType="application/vnd.openxmlformats-officedocument.presentationml.tags+xml"/>
  <Override PartName="/ppt/tags/tag2420.xml" ContentType="application/vnd.openxmlformats-officedocument.presentationml.tags+xml"/>
  <Override PartName="/ppt/tags/tag2421.xml" ContentType="application/vnd.openxmlformats-officedocument.presentationml.tags+xml"/>
  <Override PartName="/ppt/tags/tag2422.xml" ContentType="application/vnd.openxmlformats-officedocument.presentationml.tags+xml"/>
  <Override PartName="/ppt/tags/tag2423.xml" ContentType="application/vnd.openxmlformats-officedocument.presentationml.tags+xml"/>
  <Override PartName="/ppt/tags/tag2424.xml" ContentType="application/vnd.openxmlformats-officedocument.presentationml.tags+xml"/>
  <Override PartName="/ppt/tags/tag2425.xml" ContentType="application/vnd.openxmlformats-officedocument.presentationml.tags+xml"/>
  <Override PartName="/ppt/tags/tag2426.xml" ContentType="application/vnd.openxmlformats-officedocument.presentationml.tags+xml"/>
  <Override PartName="/ppt/tags/tag2427.xml" ContentType="application/vnd.openxmlformats-officedocument.presentationml.tags+xml"/>
  <Override PartName="/ppt/tags/tag2428.xml" ContentType="application/vnd.openxmlformats-officedocument.presentationml.tags+xml"/>
  <Override PartName="/ppt/tags/tag2429.xml" ContentType="application/vnd.openxmlformats-officedocument.presentationml.tags+xml"/>
  <Override PartName="/ppt/tags/tag2430.xml" ContentType="application/vnd.openxmlformats-officedocument.presentationml.tags+xml"/>
  <Override PartName="/ppt/tags/tag2431.xml" ContentType="application/vnd.openxmlformats-officedocument.presentationml.tags+xml"/>
  <Override PartName="/ppt/tags/tag2432.xml" ContentType="application/vnd.openxmlformats-officedocument.presentationml.tags+xml"/>
  <Override PartName="/ppt/tags/tag2433.xml" ContentType="application/vnd.openxmlformats-officedocument.presentationml.tags+xml"/>
  <Override PartName="/ppt/tags/tag2434.xml" ContentType="application/vnd.openxmlformats-officedocument.presentationml.tags+xml"/>
  <Override PartName="/ppt/tags/tag2435.xml" ContentType="application/vnd.openxmlformats-officedocument.presentationml.tags+xml"/>
  <Override PartName="/ppt/tags/tag2436.xml" ContentType="application/vnd.openxmlformats-officedocument.presentationml.tags+xml"/>
  <Override PartName="/ppt/tags/tag2437.xml" ContentType="application/vnd.openxmlformats-officedocument.presentationml.tags+xml"/>
  <Override PartName="/ppt/tags/tag2438.xml" ContentType="application/vnd.openxmlformats-officedocument.presentationml.tags+xml"/>
  <Override PartName="/ppt/tags/tag2439.xml" ContentType="application/vnd.openxmlformats-officedocument.presentationml.tags+xml"/>
  <Override PartName="/ppt/tags/tag2440.xml" ContentType="application/vnd.openxmlformats-officedocument.presentationml.tags+xml"/>
  <Override PartName="/ppt/tags/tag2441.xml" ContentType="application/vnd.openxmlformats-officedocument.presentationml.tags+xml"/>
  <Override PartName="/ppt/tags/tag2442.xml" ContentType="application/vnd.openxmlformats-officedocument.presentationml.tags+xml"/>
  <Override PartName="/ppt/tags/tag2443.xml" ContentType="application/vnd.openxmlformats-officedocument.presentationml.tags+xml"/>
  <Override PartName="/ppt/tags/tag2444.xml" ContentType="application/vnd.openxmlformats-officedocument.presentationml.tags+xml"/>
  <Override PartName="/ppt/tags/tag2445.xml" ContentType="application/vnd.openxmlformats-officedocument.presentationml.tags+xml"/>
  <Override PartName="/ppt/tags/tag2446.xml" ContentType="application/vnd.openxmlformats-officedocument.presentationml.tags+xml"/>
  <Override PartName="/ppt/tags/tag2447.xml" ContentType="application/vnd.openxmlformats-officedocument.presentationml.tags+xml"/>
  <Override PartName="/ppt/tags/tag2448.xml" ContentType="application/vnd.openxmlformats-officedocument.presentationml.tags+xml"/>
  <Override PartName="/ppt/tags/tag2449.xml" ContentType="application/vnd.openxmlformats-officedocument.presentationml.tags+xml"/>
  <Override PartName="/ppt/tags/tag2450.xml" ContentType="application/vnd.openxmlformats-officedocument.presentationml.tags+xml"/>
  <Override PartName="/ppt/tags/tag2451.xml" ContentType="application/vnd.openxmlformats-officedocument.presentationml.tags+xml"/>
  <Override PartName="/ppt/tags/tag2452.xml" ContentType="application/vnd.openxmlformats-officedocument.presentationml.tags+xml"/>
  <Override PartName="/ppt/tags/tag2453.xml" ContentType="application/vnd.openxmlformats-officedocument.presentationml.tags+xml"/>
  <Override PartName="/ppt/tags/tag2454.xml" ContentType="application/vnd.openxmlformats-officedocument.presentationml.tags+xml"/>
  <Override PartName="/ppt/tags/tag2455.xml" ContentType="application/vnd.openxmlformats-officedocument.presentationml.tags+xml"/>
  <Override PartName="/ppt/tags/tag2456.xml" ContentType="application/vnd.openxmlformats-officedocument.presentationml.tags+xml"/>
  <Override PartName="/ppt/tags/tag2457.xml" ContentType="application/vnd.openxmlformats-officedocument.presentationml.tags+xml"/>
  <Override PartName="/ppt/tags/tag2458.xml" ContentType="application/vnd.openxmlformats-officedocument.presentationml.tags+xml"/>
  <Override PartName="/ppt/tags/tag2459.xml" ContentType="application/vnd.openxmlformats-officedocument.presentationml.tags+xml"/>
  <Override PartName="/ppt/tags/tag2460.xml" ContentType="application/vnd.openxmlformats-officedocument.presentationml.tags+xml"/>
  <Override PartName="/ppt/tags/tag2461.xml" ContentType="application/vnd.openxmlformats-officedocument.presentationml.tags+xml"/>
  <Override PartName="/ppt/tags/tag2462.xml" ContentType="application/vnd.openxmlformats-officedocument.presentationml.tags+xml"/>
  <Override PartName="/ppt/tags/tag2463.xml" ContentType="application/vnd.openxmlformats-officedocument.presentationml.tags+xml"/>
  <Override PartName="/ppt/tags/tag2464.xml" ContentType="application/vnd.openxmlformats-officedocument.presentationml.tags+xml"/>
  <Override PartName="/ppt/tags/tag2465.xml" ContentType="application/vnd.openxmlformats-officedocument.presentationml.tags+xml"/>
  <Override PartName="/ppt/tags/tag2466.xml" ContentType="application/vnd.openxmlformats-officedocument.presentationml.tags+xml"/>
  <Override PartName="/ppt/tags/tag2467.xml" ContentType="application/vnd.openxmlformats-officedocument.presentationml.tags+xml"/>
  <Override PartName="/ppt/tags/tag2468.xml" ContentType="application/vnd.openxmlformats-officedocument.presentationml.tags+xml"/>
  <Override PartName="/ppt/tags/tag2469.xml" ContentType="application/vnd.openxmlformats-officedocument.presentationml.tags+xml"/>
  <Override PartName="/ppt/tags/tag2470.xml" ContentType="application/vnd.openxmlformats-officedocument.presentationml.tags+xml"/>
  <Override PartName="/ppt/tags/tag2471.xml" ContentType="application/vnd.openxmlformats-officedocument.presentationml.tags+xml"/>
  <Override PartName="/ppt/tags/tag2472.xml" ContentType="application/vnd.openxmlformats-officedocument.presentationml.tags+xml"/>
  <Override PartName="/ppt/notesSlides/notesSlide5.xml" ContentType="application/vnd.openxmlformats-officedocument.presentationml.notesSlide+xml"/>
  <Override PartName="/ppt/tags/tag2473.xml" ContentType="application/vnd.openxmlformats-officedocument.presentationml.tags+xml"/>
  <Override PartName="/ppt/tags/tag2474.xml" ContentType="application/vnd.openxmlformats-officedocument.presentationml.tags+xml"/>
  <Override PartName="/ppt/tags/tag2475.xml" ContentType="application/vnd.openxmlformats-officedocument.presentationml.tags+xml"/>
  <Override PartName="/ppt/comments/modernComment_1EA_8082BB09.xml" ContentType="application/vnd.ms-powerpoint.comments+xml"/>
  <Override PartName="/ppt/tags/tag2476.xml" ContentType="application/vnd.openxmlformats-officedocument.presentationml.tags+xml"/>
  <Override PartName="/ppt/tags/tag2477.xml" ContentType="application/vnd.openxmlformats-officedocument.presentationml.tags+xml"/>
  <Override PartName="/ppt/tags/tag2478.xml" ContentType="application/vnd.openxmlformats-officedocument.presentationml.tags+xml"/>
  <Override PartName="/ppt/tags/tag2479.xml" ContentType="application/vnd.openxmlformats-officedocument.presentationml.tags+xml"/>
  <Override PartName="/ppt/tags/tag2480.xml" ContentType="application/vnd.openxmlformats-officedocument.presentationml.tags+xml"/>
  <Override PartName="/ppt/tags/tag2481.xml" ContentType="application/vnd.openxmlformats-officedocument.presentationml.tags+xml"/>
  <Override PartName="/ppt/tags/tag2482.xml" ContentType="application/vnd.openxmlformats-officedocument.presentationml.tags+xml"/>
  <Override PartName="/ppt/tags/tag2483.xml" ContentType="application/vnd.openxmlformats-officedocument.presentationml.tags+xml"/>
  <Override PartName="/ppt/tags/tag2484.xml" ContentType="application/vnd.openxmlformats-officedocument.presentationml.tags+xml"/>
  <Override PartName="/ppt/tags/tag2485.xml" ContentType="application/vnd.openxmlformats-officedocument.presentationml.tags+xml"/>
  <Override PartName="/ppt/tags/tag2486.xml" ContentType="application/vnd.openxmlformats-officedocument.presentationml.tags+xml"/>
  <Override PartName="/ppt/tags/tag2487.xml" ContentType="application/vnd.openxmlformats-officedocument.presentationml.tags+xml"/>
  <Override PartName="/ppt/tags/tag2488.xml" ContentType="application/vnd.openxmlformats-officedocument.presentationml.tags+xml"/>
  <Override PartName="/ppt/tags/tag2489.xml" ContentType="application/vnd.openxmlformats-officedocument.presentationml.tags+xml"/>
  <Override PartName="/ppt/tags/tag2490.xml" ContentType="application/vnd.openxmlformats-officedocument.presentationml.tags+xml"/>
  <Override PartName="/ppt/tags/tag2491.xml" ContentType="application/vnd.openxmlformats-officedocument.presentationml.tags+xml"/>
  <Override PartName="/ppt/tags/tag2492.xml" ContentType="application/vnd.openxmlformats-officedocument.presentationml.tags+xml"/>
  <Override PartName="/ppt/tags/tag2493.xml" ContentType="application/vnd.openxmlformats-officedocument.presentationml.tags+xml"/>
  <Override PartName="/ppt/tags/tag2494.xml" ContentType="application/vnd.openxmlformats-officedocument.presentationml.tags+xml"/>
  <Override PartName="/ppt/tags/tag2495.xml" ContentType="application/vnd.openxmlformats-officedocument.presentationml.tags+xml"/>
  <Override PartName="/ppt/tags/tag2496.xml" ContentType="application/vnd.openxmlformats-officedocument.presentationml.tags+xml"/>
  <Override PartName="/ppt/notesSlides/notesSlide6.xml" ContentType="application/vnd.openxmlformats-officedocument.presentationml.notesSlide+xml"/>
  <Override PartName="/ppt/tags/tag2497.xml" ContentType="application/vnd.openxmlformats-officedocument.presentationml.tags+xml"/>
  <Override PartName="/ppt/tags/tag2498.xml" ContentType="application/vnd.openxmlformats-officedocument.presentationml.tags+xml"/>
  <Override PartName="/ppt/tags/tag249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37" r:id="rId1"/>
  </p:sldMasterIdLst>
  <p:notesMasterIdLst>
    <p:notesMasterId r:id="rId125"/>
  </p:notesMasterIdLst>
  <p:handoutMasterIdLst>
    <p:handoutMasterId r:id="rId126"/>
  </p:handoutMasterIdLst>
  <p:sldIdLst>
    <p:sldId id="256" r:id="rId2"/>
    <p:sldId id="440" r:id="rId3"/>
    <p:sldId id="315" r:id="rId4"/>
    <p:sldId id="258" r:id="rId5"/>
    <p:sldId id="298" r:id="rId6"/>
    <p:sldId id="299" r:id="rId7"/>
    <p:sldId id="332" r:id="rId8"/>
    <p:sldId id="260" r:id="rId9"/>
    <p:sldId id="301" r:id="rId10"/>
    <p:sldId id="467" r:id="rId11"/>
    <p:sldId id="261" r:id="rId12"/>
    <p:sldId id="338" r:id="rId13"/>
    <p:sldId id="439" r:id="rId14"/>
    <p:sldId id="339" r:id="rId15"/>
    <p:sldId id="342" r:id="rId16"/>
    <p:sldId id="400" r:id="rId17"/>
    <p:sldId id="401" r:id="rId18"/>
    <p:sldId id="340" r:id="rId19"/>
    <p:sldId id="341" r:id="rId20"/>
    <p:sldId id="344" r:id="rId21"/>
    <p:sldId id="410" r:id="rId22"/>
    <p:sldId id="354" r:id="rId23"/>
    <p:sldId id="304" r:id="rId24"/>
    <p:sldId id="443" r:id="rId25"/>
    <p:sldId id="444" r:id="rId26"/>
    <p:sldId id="445" r:id="rId27"/>
    <p:sldId id="446" r:id="rId28"/>
    <p:sldId id="468" r:id="rId29"/>
    <p:sldId id="347" r:id="rId30"/>
    <p:sldId id="411" r:id="rId31"/>
    <p:sldId id="328" r:id="rId32"/>
    <p:sldId id="306" r:id="rId33"/>
    <p:sldId id="447" r:id="rId34"/>
    <p:sldId id="448" r:id="rId35"/>
    <p:sldId id="406" r:id="rId36"/>
    <p:sldId id="408" r:id="rId37"/>
    <p:sldId id="302" r:id="rId38"/>
    <p:sldId id="436" r:id="rId39"/>
    <p:sldId id="268" r:id="rId40"/>
    <p:sldId id="416" r:id="rId41"/>
    <p:sldId id="437" r:id="rId42"/>
    <p:sldId id="392" r:id="rId43"/>
    <p:sldId id="438" r:id="rId44"/>
    <p:sldId id="393" r:id="rId45"/>
    <p:sldId id="394" r:id="rId46"/>
    <p:sldId id="417" r:id="rId47"/>
    <p:sldId id="449" r:id="rId48"/>
    <p:sldId id="457" r:id="rId49"/>
    <p:sldId id="458" r:id="rId50"/>
    <p:sldId id="450" r:id="rId51"/>
    <p:sldId id="451" r:id="rId52"/>
    <p:sldId id="452" r:id="rId53"/>
    <p:sldId id="379" r:id="rId54"/>
    <p:sldId id="380" r:id="rId55"/>
    <p:sldId id="381" r:id="rId56"/>
    <p:sldId id="361" r:id="rId57"/>
    <p:sldId id="487" r:id="rId58"/>
    <p:sldId id="382" r:id="rId59"/>
    <p:sldId id="383" r:id="rId60"/>
    <p:sldId id="418" r:id="rId61"/>
    <p:sldId id="384" r:id="rId62"/>
    <p:sldId id="385" r:id="rId63"/>
    <p:sldId id="470" r:id="rId64"/>
    <p:sldId id="442" r:id="rId65"/>
    <p:sldId id="387" r:id="rId66"/>
    <p:sldId id="471" r:id="rId67"/>
    <p:sldId id="474" r:id="rId68"/>
    <p:sldId id="388" r:id="rId69"/>
    <p:sldId id="475" r:id="rId70"/>
    <p:sldId id="389" r:id="rId71"/>
    <p:sldId id="390" r:id="rId72"/>
    <p:sldId id="425" r:id="rId73"/>
    <p:sldId id="426" r:id="rId74"/>
    <p:sldId id="427" r:id="rId75"/>
    <p:sldId id="428" r:id="rId76"/>
    <p:sldId id="461" r:id="rId77"/>
    <p:sldId id="430" r:id="rId78"/>
    <p:sldId id="431" r:id="rId79"/>
    <p:sldId id="432" r:id="rId80"/>
    <p:sldId id="433" r:id="rId81"/>
    <p:sldId id="434" r:id="rId82"/>
    <p:sldId id="419" r:id="rId83"/>
    <p:sldId id="420" r:id="rId84"/>
    <p:sldId id="462" r:id="rId85"/>
    <p:sldId id="422" r:id="rId86"/>
    <p:sldId id="423" r:id="rId87"/>
    <p:sldId id="486" r:id="rId88"/>
    <p:sldId id="424" r:id="rId89"/>
    <p:sldId id="490" r:id="rId90"/>
    <p:sldId id="435" r:id="rId91"/>
    <p:sldId id="372" r:id="rId92"/>
    <p:sldId id="377" r:id="rId93"/>
    <p:sldId id="493" r:id="rId94"/>
    <p:sldId id="463" r:id="rId95"/>
    <p:sldId id="488" r:id="rId96"/>
    <p:sldId id="491" r:id="rId97"/>
    <p:sldId id="476" r:id="rId98"/>
    <p:sldId id="477" r:id="rId99"/>
    <p:sldId id="478" r:id="rId100"/>
    <p:sldId id="482" r:id="rId101"/>
    <p:sldId id="483" r:id="rId102"/>
    <p:sldId id="494" r:id="rId103"/>
    <p:sldId id="480" r:id="rId104"/>
    <p:sldId id="479" r:id="rId105"/>
    <p:sldId id="481" r:id="rId106"/>
    <p:sldId id="484" r:id="rId107"/>
    <p:sldId id="485" r:id="rId108"/>
    <p:sldId id="322" r:id="rId109"/>
    <p:sldId id="334" r:id="rId110"/>
    <p:sldId id="492" r:id="rId111"/>
    <p:sldId id="464" r:id="rId112"/>
    <p:sldId id="325" r:id="rId113"/>
    <p:sldId id="323" r:id="rId114"/>
    <p:sldId id="489" r:id="rId115"/>
    <p:sldId id="376" r:id="rId116"/>
    <p:sldId id="357" r:id="rId117"/>
    <p:sldId id="358" r:id="rId118"/>
    <p:sldId id="355" r:id="rId119"/>
    <p:sldId id="356" r:id="rId120"/>
    <p:sldId id="466" r:id="rId121"/>
    <p:sldId id="391" r:id="rId122"/>
    <p:sldId id="359" r:id="rId123"/>
    <p:sldId id="321" r:id="rId124"/>
  </p:sldIdLst>
  <p:sldSz cx="12192000" cy="6858000"/>
  <p:notesSz cx="68580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B5DA05E-929C-B39A-26FB-94BE673E24ED}" name="Izabela Hadula" initials="IH" userId="ygm46bs7Cm58EabSSV+iIDe6f7OHeNAp8uJNhz913xM=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CC"/>
    <a:srgbClr val="FEFF24"/>
    <a:srgbClr val="F3F8FA"/>
    <a:srgbClr val="F3F9FA"/>
    <a:srgbClr val="EAEAEA"/>
    <a:srgbClr val="FFCC66"/>
    <a:srgbClr val="FFFF99"/>
    <a:srgbClr val="CCFF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324C39-2D81-46B5-919F-64A1754D5539}" v="7" dt="2021-09-28T14:39:29.779"/>
    <p1510:client id="{1191765A-AA4C-4522-A895-75B1336590CC}" v="21" dt="2022-02-14T18:14:25.415"/>
    <p1510:client id="{385E8001-5494-485A-B72D-EDCAD86B295A}" v="3" dt="2021-02-18T04:29:13.820"/>
    <p1510:client id="{459896D5-6711-48F7-97E6-612E5DC75C98}" v="5" dt="2021-02-23T05:56:11.820"/>
    <p1510:client id="{69EDF02F-731F-4614-B0F4-F60A9E081AB5}" v="42" dt="2022-02-10T13:46:49.924"/>
    <p1510:client id="{85C6B21A-F769-4019-804A-1B95D4E4A4BA}" v="3" dt="2021-09-21T12:59:32.555"/>
    <p1510:client id="{8FE73C7D-1398-430C-882A-B430841F9080}" v="10" dt="2022-02-07T02:35:25.902"/>
    <p1510:client id="{9FD5C3FC-E5F5-4340-9854-CB6D8F7085A7}" v="35" dt="2022-02-10T15:44:29.814"/>
    <p1510:client id="{A1ADD9F9-D1AB-43ED-83DB-30A9B32CD9F2}" v="11" dt="2021-09-23T13:41:23.885"/>
    <p1510:client id="{A86BA2C5-6892-4E56-B436-155FAAD5CD9A}" v="5" dt="2021-06-05T19:12:39.038"/>
    <p1510:client id="{EC659D60-B6CD-43F7-834B-660CB88B663B}" v="6" dt="2022-02-07T02:37:38.0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071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31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552"/>
    </p:cViewPr>
  </p:sorterViewPr>
  <p:notesViewPr>
    <p:cSldViewPr snapToGrid="0" snapToObjects="1">
      <p:cViewPr varScale="1">
        <p:scale>
          <a:sx n="87" d="100"/>
          <a:sy n="87" d="100"/>
        </p:scale>
        <p:origin x="269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microsoft.com/office/2015/10/relationships/revisionInfo" Target="revisionInfo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anav Thomas" userId="oCsOH1izO9f17g0quMOsvt1uemq8OSvEgEkSd6GR96c=" providerId="None" clId="Web-{A1ADD9F9-D1AB-43ED-83DB-30A9B32CD9F2}"/>
    <pc:docChg chg="modSld">
      <pc:chgData name="Pranav Thomas" userId="oCsOH1izO9f17g0quMOsvt1uemq8OSvEgEkSd6GR96c=" providerId="None" clId="Web-{A1ADD9F9-D1AB-43ED-83DB-30A9B32CD9F2}" dt="2021-09-23T13:41:23.885" v="4" actId="20577"/>
      <pc:docMkLst>
        <pc:docMk/>
      </pc:docMkLst>
      <pc:sldChg chg="modSp">
        <pc:chgData name="Pranav Thomas" userId="oCsOH1izO9f17g0quMOsvt1uemq8OSvEgEkSd6GR96c=" providerId="None" clId="Web-{A1ADD9F9-D1AB-43ED-83DB-30A9B32CD9F2}" dt="2021-09-23T13:41:23.885" v="4" actId="20577"/>
        <pc:sldMkLst>
          <pc:docMk/>
          <pc:sldMk cId="4041143054" sldId="487"/>
        </pc:sldMkLst>
        <pc:spChg chg="mod">
          <ac:chgData name="Pranav Thomas" userId="oCsOH1izO9f17g0quMOsvt1uemq8OSvEgEkSd6GR96c=" providerId="None" clId="Web-{A1ADD9F9-D1AB-43ED-83DB-30A9B32CD9F2}" dt="2021-09-23T13:41:23.885" v="4" actId="20577"/>
          <ac:spMkLst>
            <pc:docMk/>
            <pc:sldMk cId="4041143054" sldId="487"/>
            <ac:spMk id="5" creationId="{82261C5A-ED07-C445-94D6-2739952F0779}"/>
          </ac:spMkLst>
        </pc:spChg>
      </pc:sldChg>
    </pc:docChg>
  </pc:docChgLst>
  <pc:docChgLst>
    <pc:chgData name="Jayanee Venkat" userId="oIXcZed6xMyZSpmt+xpHJkgpAZFscUxygooa+Kb1rdw=" providerId="None" clId="Web-{1191765A-AA4C-4522-A895-75B1336590CC}"/>
    <pc:docChg chg="modSld">
      <pc:chgData name="Jayanee Venkat" userId="oIXcZed6xMyZSpmt+xpHJkgpAZFscUxygooa+Kb1rdw=" providerId="None" clId="Web-{1191765A-AA4C-4522-A895-75B1336590CC}" dt="2022-02-14T18:14:25.415" v="11" actId="1076"/>
      <pc:docMkLst>
        <pc:docMk/>
      </pc:docMkLst>
      <pc:sldChg chg="addSp modSp">
        <pc:chgData name="Jayanee Venkat" userId="oIXcZed6xMyZSpmt+xpHJkgpAZFscUxygooa+Kb1rdw=" providerId="None" clId="Web-{1191765A-AA4C-4522-A895-75B1336590CC}" dt="2022-02-14T18:14:25.415" v="11" actId="1076"/>
        <pc:sldMkLst>
          <pc:docMk/>
          <pc:sldMk cId="2112342845" sldId="492"/>
        </pc:sldMkLst>
        <pc:spChg chg="add mod">
          <ac:chgData name="Jayanee Venkat" userId="oIXcZed6xMyZSpmt+xpHJkgpAZFscUxygooa+Kb1rdw=" providerId="None" clId="Web-{1191765A-AA4C-4522-A895-75B1336590CC}" dt="2022-02-14T18:14:25.415" v="11" actId="1076"/>
          <ac:spMkLst>
            <pc:docMk/>
            <pc:sldMk cId="2112342845" sldId="492"/>
            <ac:spMk id="7" creationId="{F567B161-849E-41A6-9876-72F53ABB6A91}"/>
          </ac:spMkLst>
        </pc:spChg>
      </pc:sldChg>
    </pc:docChg>
  </pc:docChgLst>
  <pc:docChgLst>
    <pc:chgData name="Yuhan Li" userId="6rQTdrxWu88A1E4y7skdBdZXC2ozir94lf6lkJQXH5o=" providerId="None" clId="Web-{9FD5C3FC-E5F5-4340-9854-CB6D8F7085A7}"/>
    <pc:docChg chg="modSld">
      <pc:chgData name="Yuhan Li" userId="6rQTdrxWu88A1E4y7skdBdZXC2ozir94lf6lkJQXH5o=" providerId="None" clId="Web-{9FD5C3FC-E5F5-4340-9854-CB6D8F7085A7}" dt="2022-02-10T15:44:27.142" v="17" actId="20577"/>
      <pc:docMkLst>
        <pc:docMk/>
      </pc:docMkLst>
      <pc:sldChg chg="delSp modSp">
        <pc:chgData name="Yuhan Li" userId="6rQTdrxWu88A1E4y7skdBdZXC2ozir94lf6lkJQXH5o=" providerId="None" clId="Web-{9FD5C3FC-E5F5-4340-9854-CB6D8F7085A7}" dt="2022-02-10T15:44:27.142" v="17" actId="20577"/>
        <pc:sldMkLst>
          <pc:docMk/>
          <pc:sldMk cId="4041143054" sldId="487"/>
        </pc:sldMkLst>
        <pc:spChg chg="mod">
          <ac:chgData name="Yuhan Li" userId="6rQTdrxWu88A1E4y7skdBdZXC2ozir94lf6lkJQXH5o=" providerId="None" clId="Web-{9FD5C3FC-E5F5-4340-9854-CB6D8F7085A7}" dt="2022-02-10T15:44:27.142" v="17" actId="20577"/>
          <ac:spMkLst>
            <pc:docMk/>
            <pc:sldMk cId="4041143054" sldId="487"/>
            <ac:spMk id="3" creationId="{F1882D8C-5B74-45F7-930E-3B7629470EBA}"/>
          </ac:spMkLst>
        </pc:spChg>
        <pc:spChg chg="mod">
          <ac:chgData name="Yuhan Li" userId="6rQTdrxWu88A1E4y7skdBdZXC2ozir94lf6lkJQXH5o=" providerId="None" clId="Web-{9FD5C3FC-E5F5-4340-9854-CB6D8F7085A7}" dt="2022-02-10T14:37:12.560" v="3" actId="1076"/>
          <ac:spMkLst>
            <pc:docMk/>
            <pc:sldMk cId="4041143054" sldId="487"/>
            <ac:spMk id="7" creationId="{98D362E2-D3AB-3948-BC9A-E6D58B13FEA6}"/>
          </ac:spMkLst>
        </pc:spChg>
        <pc:spChg chg="del">
          <ac:chgData name="Yuhan Li" userId="6rQTdrxWu88A1E4y7skdBdZXC2ozir94lf6lkJQXH5o=" providerId="None" clId="Web-{9FD5C3FC-E5F5-4340-9854-CB6D8F7085A7}" dt="2022-02-10T14:37:09.154" v="2"/>
          <ac:spMkLst>
            <pc:docMk/>
            <pc:sldMk cId="4041143054" sldId="487"/>
            <ac:spMk id="8" creationId="{978A183D-AF63-4E56-8820-542BEFEC8D14}"/>
          </ac:spMkLst>
        </pc:spChg>
      </pc:sldChg>
      <pc:sldChg chg="addSp modSp">
        <pc:chgData name="Yuhan Li" userId="6rQTdrxWu88A1E4y7skdBdZXC2ozir94lf6lkJQXH5o=" providerId="None" clId="Web-{9FD5C3FC-E5F5-4340-9854-CB6D8F7085A7}" dt="2022-02-10T14:44:36.239" v="9" actId="1076"/>
        <pc:sldMkLst>
          <pc:docMk/>
          <pc:sldMk cId="2156051209" sldId="490"/>
        </pc:sldMkLst>
        <pc:spChg chg="add mod">
          <ac:chgData name="Yuhan Li" userId="6rQTdrxWu88A1E4y7skdBdZXC2ozir94lf6lkJQXH5o=" providerId="None" clId="Web-{9FD5C3FC-E5F5-4340-9854-CB6D8F7085A7}" dt="2022-02-10T14:42:33.155" v="8" actId="20577"/>
          <ac:spMkLst>
            <pc:docMk/>
            <pc:sldMk cId="2156051209" sldId="490"/>
            <ac:spMk id="2" creationId="{70D34198-59A8-423E-B452-800949765C3A}"/>
          </ac:spMkLst>
        </pc:spChg>
        <pc:spChg chg="mod">
          <ac:chgData name="Yuhan Li" userId="6rQTdrxWu88A1E4y7skdBdZXC2ozir94lf6lkJQXH5o=" providerId="None" clId="Web-{9FD5C3FC-E5F5-4340-9854-CB6D8F7085A7}" dt="2022-02-10T14:42:05.966" v="5" actId="20577"/>
          <ac:spMkLst>
            <pc:docMk/>
            <pc:sldMk cId="2156051209" sldId="490"/>
            <ac:spMk id="5" creationId="{FC6344A4-02AF-3B4A-8FE1-885A733C75B8}"/>
          </ac:spMkLst>
        </pc:spChg>
        <pc:spChg chg="mod">
          <ac:chgData name="Yuhan Li" userId="6rQTdrxWu88A1E4y7skdBdZXC2ozir94lf6lkJQXH5o=" providerId="None" clId="Web-{9FD5C3FC-E5F5-4340-9854-CB6D8F7085A7}" dt="2022-02-10T14:44:36.239" v="9" actId="1076"/>
          <ac:spMkLst>
            <pc:docMk/>
            <pc:sldMk cId="2156051209" sldId="490"/>
            <ac:spMk id="7" creationId="{D2DA3871-B6D9-6E46-BB96-2D40A909F4CF}"/>
          </ac:spMkLst>
        </pc:spChg>
      </pc:sldChg>
      <pc:sldChg chg="addSp modSp">
        <pc:chgData name="Yuhan Li" userId="6rQTdrxWu88A1E4y7skdBdZXC2ozir94lf6lkJQXH5o=" providerId="None" clId="Web-{9FD5C3FC-E5F5-4340-9854-CB6D8F7085A7}" dt="2022-02-10T14:45:06.537" v="12" actId="20577"/>
        <pc:sldMkLst>
          <pc:docMk/>
          <pc:sldMk cId="3961929957" sldId="491"/>
        </pc:sldMkLst>
        <pc:spChg chg="add mod">
          <ac:chgData name="Yuhan Li" userId="6rQTdrxWu88A1E4y7skdBdZXC2ozir94lf6lkJQXH5o=" providerId="None" clId="Web-{9FD5C3FC-E5F5-4340-9854-CB6D8F7085A7}" dt="2022-02-10T14:45:06.537" v="12" actId="20577"/>
          <ac:spMkLst>
            <pc:docMk/>
            <pc:sldMk cId="3961929957" sldId="491"/>
            <ac:spMk id="2" creationId="{6F4AB619-D05C-489E-92F9-118BD70A65B2}"/>
          </ac:spMkLst>
        </pc:spChg>
      </pc:sldChg>
      <pc:sldChg chg="addSp modSp">
        <pc:chgData name="Yuhan Li" userId="6rQTdrxWu88A1E4y7skdBdZXC2ozir94lf6lkJQXH5o=" providerId="None" clId="Web-{9FD5C3FC-E5F5-4340-9854-CB6D8F7085A7}" dt="2022-02-10T14:45:17.929" v="14" actId="20577"/>
        <pc:sldMkLst>
          <pc:docMk/>
          <pc:sldMk cId="2112342845" sldId="492"/>
        </pc:sldMkLst>
        <pc:spChg chg="add mod">
          <ac:chgData name="Yuhan Li" userId="6rQTdrxWu88A1E4y7skdBdZXC2ozir94lf6lkJQXH5o=" providerId="None" clId="Web-{9FD5C3FC-E5F5-4340-9854-CB6D8F7085A7}" dt="2022-02-10T14:45:17.929" v="14" actId="20577"/>
          <ac:spMkLst>
            <pc:docMk/>
            <pc:sldMk cId="2112342845" sldId="492"/>
            <ac:spMk id="3" creationId="{2A291203-5358-49E0-9B06-54658F512951}"/>
          </ac:spMkLst>
        </pc:spChg>
      </pc:sldChg>
    </pc:docChg>
  </pc:docChgLst>
  <pc:docChgLst>
    <pc:chgData name="Jayanee Venkat" userId="oIXcZed6xMyZSpmt+xpHJkgpAZFscUxygooa+Kb1rdw=" providerId="None" clId="Web-{EC659D60-B6CD-43F7-834B-660CB88B663B}"/>
    <pc:docChg chg="modSld">
      <pc:chgData name="Jayanee Venkat" userId="oIXcZed6xMyZSpmt+xpHJkgpAZFscUxygooa+Kb1rdw=" providerId="None" clId="Web-{EC659D60-B6CD-43F7-834B-660CB88B663B}" dt="2022-02-07T02:37:37.897" v="2" actId="1076"/>
      <pc:docMkLst>
        <pc:docMk/>
      </pc:docMkLst>
      <pc:sldChg chg="addSp modSp">
        <pc:chgData name="Jayanee Venkat" userId="oIXcZed6xMyZSpmt+xpHJkgpAZFscUxygooa+Kb1rdw=" providerId="None" clId="Web-{EC659D60-B6CD-43F7-834B-660CB88B663B}" dt="2022-02-07T02:37:37.897" v="2" actId="1076"/>
        <pc:sldMkLst>
          <pc:docMk/>
          <pc:sldMk cId="1392520626" sldId="468"/>
        </pc:sldMkLst>
        <pc:spChg chg="add mod">
          <ac:chgData name="Jayanee Venkat" userId="oIXcZed6xMyZSpmt+xpHJkgpAZFscUxygooa+Kb1rdw=" providerId="None" clId="Web-{EC659D60-B6CD-43F7-834B-660CB88B663B}" dt="2022-02-07T02:37:37.897" v="2" actId="1076"/>
          <ac:spMkLst>
            <pc:docMk/>
            <pc:sldMk cId="1392520626" sldId="468"/>
            <ac:spMk id="6" creationId="{5109A2DC-95B6-4424-8124-29F3459DA7BE}"/>
          </ac:spMkLst>
        </pc:spChg>
      </pc:sldChg>
    </pc:docChg>
  </pc:docChgLst>
  <pc:docChgLst>
    <pc:chgData name="Jayanee Venkat" userId="oIXcZed6xMyZSpmt+xpHJkgpAZFscUxygooa+Kb1rdw=" providerId="None" clId="Web-{8FE73C7D-1398-430C-882A-B430841F9080}"/>
    <pc:docChg chg="modSld">
      <pc:chgData name="Jayanee Venkat" userId="oIXcZed6xMyZSpmt+xpHJkgpAZFscUxygooa+Kb1rdw=" providerId="None" clId="Web-{8FE73C7D-1398-430C-882A-B430841F9080}" dt="2022-02-07T02:35:25.902" v="6" actId="20577"/>
      <pc:docMkLst>
        <pc:docMk/>
      </pc:docMkLst>
      <pc:sldChg chg="addSp modSp">
        <pc:chgData name="Jayanee Venkat" userId="oIXcZed6xMyZSpmt+xpHJkgpAZFscUxygooa+Kb1rdw=" providerId="None" clId="Web-{8FE73C7D-1398-430C-882A-B430841F9080}" dt="2022-02-07T02:35:25.902" v="6" actId="20577"/>
        <pc:sldMkLst>
          <pc:docMk/>
          <pc:sldMk cId="331382193" sldId="467"/>
        </pc:sldMkLst>
        <pc:spChg chg="add mod">
          <ac:chgData name="Jayanee Venkat" userId="oIXcZed6xMyZSpmt+xpHJkgpAZFscUxygooa+Kb1rdw=" providerId="None" clId="Web-{8FE73C7D-1398-430C-882A-B430841F9080}" dt="2022-02-07T02:33:29.258" v="3" actId="20577"/>
          <ac:spMkLst>
            <pc:docMk/>
            <pc:sldMk cId="331382193" sldId="467"/>
            <ac:spMk id="3" creationId="{FA3855E3-BD0A-40C7-8211-CD1CECF67E64}"/>
          </ac:spMkLst>
        </pc:spChg>
        <pc:spChg chg="mod">
          <ac:chgData name="Jayanee Venkat" userId="oIXcZed6xMyZSpmt+xpHJkgpAZFscUxygooa+Kb1rdw=" providerId="None" clId="Web-{8FE73C7D-1398-430C-882A-B430841F9080}" dt="2022-02-07T02:35:25.902" v="6" actId="20577"/>
          <ac:spMkLst>
            <pc:docMk/>
            <pc:sldMk cId="331382193" sldId="467"/>
            <ac:spMk id="4" creationId="{0F5EAD30-29D3-7042-A541-78FFC651DC80}"/>
          </ac:spMkLst>
        </pc:spChg>
      </pc:sldChg>
    </pc:docChg>
  </pc:docChgLst>
  <pc:docChgLst>
    <pc:chgData name="Pranav Thomas" userId="oCsOH1izO9f17g0quMOsvt1uemq8OSvEgEkSd6GR96c=" providerId="None" clId="Web-{07324C39-2D81-46B5-919F-64A1754D5539}"/>
    <pc:docChg chg="modSld">
      <pc:chgData name="Pranav Thomas" userId="oCsOH1izO9f17g0quMOsvt1uemq8OSvEgEkSd6GR96c=" providerId="None" clId="Web-{07324C39-2D81-46B5-919F-64A1754D5539}" dt="2021-09-28T14:39:24.638" v="6" actId="20577"/>
      <pc:docMkLst>
        <pc:docMk/>
      </pc:docMkLst>
      <pc:sldChg chg="modSp">
        <pc:chgData name="Pranav Thomas" userId="oCsOH1izO9f17g0quMOsvt1uemq8OSvEgEkSd6GR96c=" providerId="None" clId="Web-{07324C39-2D81-46B5-919F-64A1754D5539}" dt="2021-09-28T14:39:07.200" v="1" actId="20577"/>
        <pc:sldMkLst>
          <pc:docMk/>
          <pc:sldMk cId="4041143054" sldId="487"/>
        </pc:sldMkLst>
        <pc:spChg chg="mod">
          <ac:chgData name="Pranav Thomas" userId="oCsOH1izO9f17g0quMOsvt1uemq8OSvEgEkSd6GR96c=" providerId="None" clId="Web-{07324C39-2D81-46B5-919F-64A1754D5539}" dt="2021-09-28T14:39:07.200" v="1" actId="20577"/>
          <ac:spMkLst>
            <pc:docMk/>
            <pc:sldMk cId="4041143054" sldId="487"/>
            <ac:spMk id="5" creationId="{82261C5A-ED07-C445-94D6-2739952F0779}"/>
          </ac:spMkLst>
        </pc:spChg>
      </pc:sldChg>
      <pc:sldChg chg="modSp">
        <pc:chgData name="Pranav Thomas" userId="oCsOH1izO9f17g0quMOsvt1uemq8OSvEgEkSd6GR96c=" providerId="None" clId="Web-{07324C39-2D81-46B5-919F-64A1754D5539}" dt="2021-09-28T14:39:24.638" v="6" actId="20577"/>
        <pc:sldMkLst>
          <pc:docMk/>
          <pc:sldMk cId="2156051209" sldId="490"/>
        </pc:sldMkLst>
        <pc:spChg chg="mod">
          <ac:chgData name="Pranav Thomas" userId="oCsOH1izO9f17g0quMOsvt1uemq8OSvEgEkSd6GR96c=" providerId="None" clId="Web-{07324C39-2D81-46B5-919F-64A1754D5539}" dt="2021-09-28T14:39:24.638" v="6" actId="20577"/>
          <ac:spMkLst>
            <pc:docMk/>
            <pc:sldMk cId="2156051209" sldId="490"/>
            <ac:spMk id="5" creationId="{FC6344A4-02AF-3B4A-8FE1-885A733C75B8}"/>
          </ac:spMkLst>
        </pc:spChg>
      </pc:sldChg>
    </pc:docChg>
  </pc:docChgLst>
  <pc:docChgLst>
    <pc:chgData name="Zilong Huang" clId="Web-{459896D5-6711-48F7-97E6-612E5DC75C98}"/>
    <pc:docChg chg="modSld">
      <pc:chgData name="Zilong Huang" userId="" providerId="" clId="Web-{459896D5-6711-48F7-97E6-612E5DC75C98}" dt="2021-02-23T05:56:11.820" v="4" actId="1076"/>
      <pc:docMkLst>
        <pc:docMk/>
      </pc:docMkLst>
      <pc:sldChg chg="modSp">
        <pc:chgData name="Zilong Huang" userId="" providerId="" clId="Web-{459896D5-6711-48F7-97E6-612E5DC75C98}" dt="2021-02-23T05:47:01.923" v="1" actId="1076"/>
        <pc:sldMkLst>
          <pc:docMk/>
          <pc:sldMk cId="2156051209" sldId="490"/>
        </pc:sldMkLst>
        <pc:spChg chg="mod">
          <ac:chgData name="Zilong Huang" userId="" providerId="" clId="Web-{459896D5-6711-48F7-97E6-612E5DC75C98}" dt="2021-02-23T05:47:01.923" v="1" actId="1076"/>
          <ac:spMkLst>
            <pc:docMk/>
            <pc:sldMk cId="2156051209" sldId="490"/>
            <ac:spMk id="7" creationId="{D2DA3871-B6D9-6E46-BB96-2D40A909F4CF}"/>
          </ac:spMkLst>
        </pc:spChg>
      </pc:sldChg>
      <pc:sldChg chg="addSp delSp modSp addAnim">
        <pc:chgData name="Zilong Huang" userId="" providerId="" clId="Web-{459896D5-6711-48F7-97E6-612E5DC75C98}" dt="2021-02-23T05:56:11.820" v="4" actId="1076"/>
        <pc:sldMkLst>
          <pc:docMk/>
          <pc:sldMk cId="2112342845" sldId="492"/>
        </pc:sldMkLst>
        <pc:spChg chg="add mod">
          <ac:chgData name="Zilong Huang" userId="" providerId="" clId="Web-{459896D5-6711-48F7-97E6-612E5DC75C98}" dt="2021-02-23T05:56:11.820" v="4" actId="1076"/>
          <ac:spMkLst>
            <pc:docMk/>
            <pc:sldMk cId="2112342845" sldId="492"/>
            <ac:spMk id="2" creationId="{76385AB4-073D-48AE-B575-B87CB82C3807}"/>
          </ac:spMkLst>
        </pc:spChg>
        <pc:spChg chg="del">
          <ac:chgData name="Zilong Huang" userId="" providerId="" clId="Web-{459896D5-6711-48F7-97E6-612E5DC75C98}" dt="2021-02-23T05:56:07.101" v="2"/>
          <ac:spMkLst>
            <pc:docMk/>
            <pc:sldMk cId="2112342845" sldId="492"/>
            <ac:spMk id="7" creationId="{05C149D1-114C-8E42-9ACA-9CDD95B8D27F}"/>
          </ac:spMkLst>
        </pc:spChg>
      </pc:sldChg>
    </pc:docChg>
  </pc:docChgLst>
  <pc:docChgLst>
    <pc:chgData name="Zilong Huang" clId="Web-{385E8001-5494-485A-B72D-EDCAD86B295A}"/>
    <pc:docChg chg="modSld">
      <pc:chgData name="Zilong Huang" userId="" providerId="" clId="Web-{385E8001-5494-485A-B72D-EDCAD86B295A}" dt="2021-02-18T04:29:13.820" v="2" actId="1076"/>
      <pc:docMkLst>
        <pc:docMk/>
      </pc:docMkLst>
      <pc:sldChg chg="addSp delSp modSp addAnim">
        <pc:chgData name="Zilong Huang" userId="" providerId="" clId="Web-{385E8001-5494-485A-B72D-EDCAD86B295A}" dt="2021-02-18T04:29:13.820" v="2" actId="1076"/>
        <pc:sldMkLst>
          <pc:docMk/>
          <pc:sldMk cId="686632278" sldId="426"/>
        </pc:sldMkLst>
        <pc:spChg chg="add mod">
          <ac:chgData name="Zilong Huang" userId="" providerId="" clId="Web-{385E8001-5494-485A-B72D-EDCAD86B295A}" dt="2021-02-18T04:29:13.820" v="2" actId="1076"/>
          <ac:spMkLst>
            <pc:docMk/>
            <pc:sldMk cId="686632278" sldId="426"/>
            <ac:spMk id="2" creationId="{EB42323F-22FA-4E99-A19A-646B2614791E}"/>
          </ac:spMkLst>
        </pc:spChg>
        <pc:spChg chg="del">
          <ac:chgData name="Zilong Huang" userId="" providerId="" clId="Web-{385E8001-5494-485A-B72D-EDCAD86B295A}" dt="2021-02-18T04:29:06.742" v="0"/>
          <ac:spMkLst>
            <pc:docMk/>
            <pc:sldMk cId="686632278" sldId="426"/>
            <ac:spMk id="5" creationId="{A0B8ACFD-147B-8547-B9ED-880C6CEB7899}"/>
          </ac:spMkLst>
        </pc:spChg>
      </pc:sldChg>
    </pc:docChg>
  </pc:docChgLst>
  <pc:docChgLst>
    <pc:chgData name="Pranav Thomas" userId="oCsOH1izO9f17g0quMOsvt1uemq8OSvEgEkSd6GR96c=" providerId="None" clId="Web-{85C6B21A-F769-4019-804A-1B95D4E4A4BA}"/>
    <pc:docChg chg="modSld">
      <pc:chgData name="Pranav Thomas" userId="oCsOH1izO9f17g0quMOsvt1uemq8OSvEgEkSd6GR96c=" providerId="None" clId="Web-{85C6B21A-F769-4019-804A-1B95D4E4A4BA}" dt="2021-09-21T12:59:28.523" v="0" actId="20577"/>
      <pc:docMkLst>
        <pc:docMk/>
      </pc:docMkLst>
      <pc:sldChg chg="modSp">
        <pc:chgData name="Pranav Thomas" userId="oCsOH1izO9f17g0quMOsvt1uemq8OSvEgEkSd6GR96c=" providerId="None" clId="Web-{85C6B21A-F769-4019-804A-1B95D4E4A4BA}" dt="2021-09-21T12:59:28.523" v="0" actId="20577"/>
        <pc:sldMkLst>
          <pc:docMk/>
          <pc:sldMk cId="4041143054" sldId="487"/>
        </pc:sldMkLst>
        <pc:spChg chg="mod">
          <ac:chgData name="Pranav Thomas" userId="oCsOH1izO9f17g0quMOsvt1uemq8OSvEgEkSd6GR96c=" providerId="None" clId="Web-{85C6B21A-F769-4019-804A-1B95D4E4A4BA}" dt="2021-09-21T12:59:28.523" v="0" actId="20577"/>
          <ac:spMkLst>
            <pc:docMk/>
            <pc:sldMk cId="4041143054" sldId="487"/>
            <ac:spMk id="5" creationId="{82261C5A-ED07-C445-94D6-2739952F0779}"/>
          </ac:spMkLst>
        </pc:spChg>
      </pc:sldChg>
    </pc:docChg>
  </pc:docChgLst>
  <pc:docChgLst>
    <pc:chgData name="Izabela Hadula" clId="Web-{A86BA2C5-6892-4E56-B436-155FAAD5CD9A}"/>
    <pc:docChg chg="mod modSld">
      <pc:chgData name="Izabela Hadula" userId="" providerId="" clId="Web-{A86BA2C5-6892-4E56-B436-155FAAD5CD9A}" dt="2021-06-05T19:12:32.819" v="2"/>
      <pc:docMkLst>
        <pc:docMk/>
      </pc:docMkLst>
      <pc:sldChg chg="modSp addCm">
        <pc:chgData name="Izabela Hadula" userId="" providerId="" clId="Web-{A86BA2C5-6892-4E56-B436-155FAAD5CD9A}" dt="2021-06-05T19:12:32.819" v="2"/>
        <pc:sldMkLst>
          <pc:docMk/>
          <pc:sldMk cId="2156051209" sldId="490"/>
        </pc:sldMkLst>
        <pc:spChg chg="mod">
          <ac:chgData name="Izabela Hadula" userId="" providerId="" clId="Web-{A86BA2C5-6892-4E56-B436-155FAAD5CD9A}" dt="2021-06-05T19:12:10.897" v="0" actId="20577"/>
          <ac:spMkLst>
            <pc:docMk/>
            <pc:sldMk cId="2156051209" sldId="490"/>
            <ac:spMk id="5" creationId="{FC6344A4-02AF-3B4A-8FE1-885A733C75B8}"/>
          </ac:spMkLst>
        </pc:spChg>
      </pc:sldChg>
    </pc:docChg>
  </pc:docChgLst>
  <pc:docChgLst>
    <pc:chgData name="Jayanee Venkat" userId="oIXcZed6xMyZSpmt+xpHJkgpAZFscUxygooa+Kb1rdw=" providerId="None" clId="Web-{69EDF02F-731F-4614-B0F4-F60A9E081AB5}"/>
    <pc:docChg chg="modSld">
      <pc:chgData name="Jayanee Venkat" userId="oIXcZed6xMyZSpmt+xpHJkgpAZFscUxygooa+Kb1rdw=" providerId="None" clId="Web-{69EDF02F-731F-4614-B0F4-F60A9E081AB5}" dt="2022-02-10T13:46:49.924" v="22"/>
      <pc:docMkLst>
        <pc:docMk/>
      </pc:docMkLst>
      <pc:sldChg chg="addSp modSp">
        <pc:chgData name="Jayanee Venkat" userId="oIXcZed6xMyZSpmt+xpHJkgpAZFscUxygooa+Kb1rdw=" providerId="None" clId="Web-{69EDF02F-731F-4614-B0F4-F60A9E081AB5}" dt="2022-02-10T13:41:44.155" v="8" actId="1076"/>
        <pc:sldMkLst>
          <pc:docMk/>
          <pc:sldMk cId="686632278" sldId="426"/>
        </pc:sldMkLst>
        <pc:spChg chg="add mod">
          <ac:chgData name="Jayanee Venkat" userId="oIXcZed6xMyZSpmt+xpHJkgpAZFscUxygooa+Kb1rdw=" providerId="None" clId="Web-{69EDF02F-731F-4614-B0F4-F60A9E081AB5}" dt="2022-02-10T13:41:44.155" v="8" actId="1076"/>
          <ac:spMkLst>
            <pc:docMk/>
            <pc:sldMk cId="686632278" sldId="426"/>
            <ac:spMk id="4" creationId="{0D402ED8-B642-4670-9CCA-11C834928734}"/>
          </ac:spMkLst>
        </pc:spChg>
      </pc:sldChg>
      <pc:sldChg chg="addSp modSp">
        <pc:chgData name="Jayanee Venkat" userId="oIXcZed6xMyZSpmt+xpHJkgpAZFscUxygooa+Kb1rdw=" providerId="None" clId="Web-{69EDF02F-731F-4614-B0F4-F60A9E081AB5}" dt="2022-02-10T13:41:57.390" v="10" actId="20577"/>
        <pc:sldMkLst>
          <pc:docMk/>
          <pc:sldMk cId="3154492130" sldId="486"/>
        </pc:sldMkLst>
        <pc:spChg chg="add mod">
          <ac:chgData name="Jayanee Venkat" userId="oIXcZed6xMyZSpmt+xpHJkgpAZFscUxygooa+Kb1rdw=" providerId="None" clId="Web-{69EDF02F-731F-4614-B0F4-F60A9E081AB5}" dt="2022-02-10T13:41:57.390" v="10" actId="20577"/>
          <ac:spMkLst>
            <pc:docMk/>
            <pc:sldMk cId="3154492130" sldId="486"/>
            <ac:spMk id="2" creationId="{3CBFF4C8-B43C-4EA1-AA03-A7E98DEBF16C}"/>
          </ac:spMkLst>
        </pc:spChg>
      </pc:sldChg>
      <pc:sldChg chg="addSp modSp">
        <pc:chgData name="Jayanee Venkat" userId="oIXcZed6xMyZSpmt+xpHJkgpAZFscUxygooa+Kb1rdw=" providerId="None" clId="Web-{69EDF02F-731F-4614-B0F4-F60A9E081AB5}" dt="2022-02-10T13:46:49.924" v="22"/>
        <pc:sldMkLst>
          <pc:docMk/>
          <pc:sldMk cId="4041143054" sldId="487"/>
        </pc:sldMkLst>
        <pc:spChg chg="add mod">
          <ac:chgData name="Jayanee Venkat" userId="oIXcZed6xMyZSpmt+xpHJkgpAZFscUxygooa+Kb1rdw=" providerId="None" clId="Web-{69EDF02F-731F-4614-B0F4-F60A9E081AB5}" dt="2022-02-10T13:41:23.606" v="5" actId="1076"/>
          <ac:spMkLst>
            <pc:docMk/>
            <pc:sldMk cId="4041143054" sldId="487"/>
            <ac:spMk id="2" creationId="{DC48F906-576E-4D5F-8CC5-F0F0C6AA03B8}"/>
          </ac:spMkLst>
        </pc:spChg>
        <pc:spChg chg="add mod">
          <ac:chgData name="Jayanee Venkat" userId="oIXcZed6xMyZSpmt+xpHJkgpAZFscUxygooa+Kb1rdw=" providerId="None" clId="Web-{69EDF02F-731F-4614-B0F4-F60A9E081AB5}" dt="2022-02-10T13:43:09.332" v="21" actId="1076"/>
          <ac:spMkLst>
            <pc:docMk/>
            <pc:sldMk cId="4041143054" sldId="487"/>
            <ac:spMk id="3" creationId="{F1882D8C-5B74-45F7-930E-3B7629470EBA}"/>
          </ac:spMkLst>
        </pc:spChg>
        <pc:spChg chg="add">
          <ac:chgData name="Jayanee Venkat" userId="oIXcZed6xMyZSpmt+xpHJkgpAZFscUxygooa+Kb1rdw=" providerId="None" clId="Web-{69EDF02F-731F-4614-B0F4-F60A9E081AB5}" dt="2022-02-10T13:46:49.924" v="22"/>
          <ac:spMkLst>
            <pc:docMk/>
            <pc:sldMk cId="4041143054" sldId="487"/>
            <ac:spMk id="8" creationId="{978A183D-AF63-4E56-8820-542BEFEC8D14}"/>
          </ac:spMkLst>
        </pc:spChg>
      </pc:sldChg>
    </pc:docChg>
  </pc:docChgLst>
</pc:chgInfo>
</file>

<file path=ppt/comments/modernComment_1EA_8082BB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567E992-E563-4D90-8369-711E0C602965}" authorId="{9B5DA05E-929C-B39A-26FB-94BE673E24ED}" created="2021-06-05T19:12:32.81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56051209" sldId="490"/>
      <ac:spMk id="5" creationId="{FC6344A4-02AF-3B4A-8FE1-885A733C75B8}"/>
    </ac:deMkLst>
    <p188:txBody>
      <a:bodyPr/>
      <a:lstStyle/>
      <a:p>
        <a:r>
          <a:rPr lang="en-US"/>
          <a:t>Hid today's number for summer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11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829675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9EE7CCD-D0D6-204C-8B02-D9BB8AC2ED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0503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9C89EED9-EC76-754E-9D39-874B182CEBC7}" type="datetimeFigureOut">
              <a:rPr lang="en-US"/>
              <a:pPr>
                <a:defRPr/>
              </a:pPr>
              <a:t>5/30/22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302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6425"/>
            <a:ext cx="5486400" cy="4183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AB2A98D-D104-C64F-B71D-44C7D1FB07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7963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0A1053B-A08C-3148-957C-1DF2C313DAEF}" type="slidenum">
              <a:rPr lang="en-US" sz="1200"/>
              <a:pPr/>
              <a:t>3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75520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3F6BF90-F1FA-8744-B302-1F2230AFA788}" type="slidenum">
              <a:rPr lang="en-US" sz="1200"/>
              <a:pPr/>
              <a:t>75</a:t>
            </a:fld>
            <a:endParaRPr lang="en-US" sz="1200"/>
          </a:p>
        </p:txBody>
      </p:sp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7403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52A455-2257-7340-8CBB-D5A4FFA1DAF2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3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F52A455-2257-7340-8CBB-D5A4FFA1DAF2}" type="slidenum">
              <a:rPr lang="en-US" smtClean="0"/>
              <a:pPr>
                <a:defRPr/>
              </a:pPr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31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37890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</a:endParaRPr>
          </a:p>
        </p:txBody>
      </p:sp>
      <p:sp>
        <p:nvSpPr>
          <p:cNvPr id="37891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0D7F6A1-3364-A642-A66E-E6CA1F63F6E4}" type="slidenum">
              <a:rPr lang="en-US" sz="1200"/>
              <a:pPr/>
              <a:t>82</a:t>
            </a:fld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581907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CBB697-C5CA-0947-9D77-8BC1E5C77ADC}" type="slidenum">
              <a:rPr lang="en-US" smtClean="0"/>
              <a:pPr>
                <a:defRPr/>
              </a:pPr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93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885" y="444729"/>
            <a:ext cx="11432116" cy="1051465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 lnSpcReduction="10000"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378885" y="1492885"/>
            <a:ext cx="11435164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74519" y="444729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1788" y="449005"/>
            <a:ext cx="10411968" cy="74558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1788" y="1211888"/>
            <a:ext cx="10338816" cy="280997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378885" y="6227064"/>
            <a:ext cx="11432116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78885" y="27091"/>
            <a:ext cx="11435164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88" y="1298762"/>
            <a:ext cx="542544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78089" y="914401"/>
            <a:ext cx="542544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588" y="2456329"/>
            <a:ext cx="542544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78885" y="372037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8884" y="457199"/>
            <a:ext cx="11436096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406BE5-E2F8-6F45-9805-B4A061553587}"/>
              </a:ext>
            </a:extLst>
          </p:cNvPr>
          <p:cNvSpPr/>
          <p:nvPr userDrawn="1"/>
        </p:nvSpPr>
        <p:spPr>
          <a:xfrm>
            <a:off x="379816" y="5435229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109503-1578-914F-845E-4A7237C87136}"/>
              </a:ext>
            </a:extLst>
          </p:cNvPr>
          <p:cNvGrpSpPr/>
          <p:nvPr userDrawn="1"/>
        </p:nvGrpSpPr>
        <p:grpSpPr>
          <a:xfrm>
            <a:off x="379816" y="6263390"/>
            <a:ext cx="11435164" cy="137411"/>
            <a:chOff x="284163" y="1577847"/>
            <a:chExt cx="8576373" cy="1374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93C79C4-5CC9-864E-A31F-14DB150F994E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078F31-0936-C84F-BA65-0292130CF5BF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24F4686-E101-2F4C-AF5D-07FC995CC85F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EDCCF06-735E-8B48-AF16-41865FD79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816" y="5609837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378885" y="4280648"/>
            <a:ext cx="11435164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095" y="4778189"/>
            <a:ext cx="11146989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78884" y="457200"/>
            <a:ext cx="11436096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799" y="5344927"/>
            <a:ext cx="11072284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6801" y="914401"/>
            <a:ext cx="6926729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78884" y="4267201"/>
            <a:ext cx="36576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8802" y="4953001"/>
            <a:ext cx="3296023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7686" y="4419600"/>
            <a:ext cx="3300527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378885" y="594360"/>
            <a:ext cx="36576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378885" y="367554"/>
            <a:ext cx="11435164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028018" y="5074576"/>
            <a:ext cx="7782983" cy="1195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8885" y="6263390"/>
            <a:ext cx="11435164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2215" y="4969563"/>
            <a:ext cx="7588868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28019" y="457199"/>
            <a:ext cx="7778496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3074" y="5540730"/>
            <a:ext cx="7538009" cy="631469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378886" y="457200"/>
            <a:ext cx="3649133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378886" y="3364992"/>
            <a:ext cx="3649133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885" y="1465729"/>
            <a:ext cx="11432116" cy="4681071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67EEA3-A373-D640-A765-42D4DB5F0D14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30B7CF-C06F-764D-894F-BB10FCFB5A70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6256374-B8A1-6F40-882D-1C6451096484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F7FA2B4-76C7-5F47-A753-92E2A5ED1FAD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BE84DDE-DB6E-1542-A01B-FF055639893E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B79D9472-193C-1A45-8CDF-371F68BE6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290121" y="2884387"/>
            <a:ext cx="5934615" cy="108024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717305" y="473076"/>
            <a:ext cx="888999" cy="5921375"/>
          </a:xfrm>
        </p:spPr>
        <p:txBody>
          <a:bodyPr vert="eaVert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8884" y="457200"/>
            <a:ext cx="1003608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7657906" y="3346269"/>
            <a:ext cx="5934456" cy="183215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489677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i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5914" y="1385888"/>
            <a:ext cx="10225088" cy="489677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/C Ques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8885" y="455774"/>
            <a:ext cx="11432116" cy="677287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375836" y="1121186"/>
            <a:ext cx="11435164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75339" y="3124200"/>
            <a:ext cx="8776366" cy="3429000"/>
          </a:xfrm>
        </p:spPr>
        <p:txBody>
          <a:bodyPr/>
          <a:lstStyle>
            <a:lvl1pPr marL="457200" indent="-457200">
              <a:buFont typeface="+mj-lt"/>
              <a:buAutoNum type="alphaUcPeriod"/>
              <a:defRPr/>
            </a:lvl1pPr>
            <a:lvl2pPr>
              <a:buFont typeface="+mj-lt"/>
              <a:buAutoNum type="alphaUcPeriod"/>
              <a:defRPr/>
            </a:lvl2pPr>
            <a:lvl3pPr marL="1371600" indent="-457200">
              <a:buFont typeface="+mj-lt"/>
              <a:buAutoNum type="alphaUcPeriod"/>
              <a:defRPr/>
            </a:lvl3pPr>
            <a:lvl4pPr marL="1603375" indent="-342900">
              <a:buFont typeface="+mj-lt"/>
              <a:buAutoNum type="alphaUcPeriod"/>
              <a:defRPr/>
            </a:lvl4pPr>
            <a:lvl5pPr marL="1951037" indent="-342900">
              <a:buFont typeface="+mj-lt"/>
              <a:buAutoNum type="alphaUcPeriod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641721FB-420D-A64C-A743-66331CE37F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5" y="630382"/>
            <a:ext cx="11432116" cy="502679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50983D5-67C9-E642-8FAD-59ACC415224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36800" y="1905000"/>
            <a:ext cx="8814905" cy="1093664"/>
          </a:xfrm>
        </p:spPr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</a:lstStyle>
          <a:p>
            <a:pPr lvl="0"/>
            <a:r>
              <a:rPr lang="en-US" dirty="0"/>
              <a:t>Question</a:t>
            </a:r>
          </a:p>
        </p:txBody>
      </p:sp>
    </p:spTree>
    <p:extLst>
      <p:ext uri="{BB962C8B-B14F-4D97-AF65-F5344CB8AC3E}">
        <p14:creationId xmlns:p14="http://schemas.microsoft.com/office/powerpoint/2010/main" val="4013360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78885" y="5108713"/>
            <a:ext cx="11432116" cy="1161300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78885" y="6263390"/>
            <a:ext cx="11435164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0974519" y="4801576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5108713"/>
            <a:ext cx="10363200" cy="756972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984" y="5861304"/>
            <a:ext cx="10314432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378883" y="443755"/>
            <a:ext cx="11432116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78885" y="5090456"/>
            <a:ext cx="11432116" cy="117955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78885" y="6263390"/>
            <a:ext cx="11435164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0974519" y="4801576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741" y="5090456"/>
            <a:ext cx="10363200" cy="772463"/>
          </a:xfrm>
          <a:noFill/>
        </p:spPr>
        <p:txBody>
          <a:bodyPr anchor="b" anchorCtr="0">
            <a:normAutofit/>
          </a:bodyPr>
          <a:lstStyle>
            <a:lvl1pPr algn="l">
              <a:defRPr sz="3600" b="0" i="0" cap="none" baseline="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7530" y="5862918"/>
            <a:ext cx="10309412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5601" y="1606578"/>
            <a:ext cx="5242560" cy="4727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38635" y="1606578"/>
            <a:ext cx="5242560" cy="4727669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4D93677-88CB-2E4A-BE4A-539BE352E039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6DD81C-C82F-A84A-AC5A-8C75D3AB1470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BF52C1-DEE2-1C43-8593-B59483682E67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22EC6AB-74F3-5649-B121-C7699956C009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EA8CDCC-9CF1-3E4E-B320-1B1FB6A60575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AF81BA4D-6B22-414E-9D15-4CAE0B922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883" y="1358622"/>
            <a:ext cx="524256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883" y="2191872"/>
            <a:ext cx="5242560" cy="423169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2660" y="1358622"/>
            <a:ext cx="524256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2660" y="2191872"/>
            <a:ext cx="5242560" cy="4231694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2E02E4-FBDF-7F4B-AEEF-08EEB6879FA7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E63364A-3CFE-D24C-BD9E-97404A583E8C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EEDE14-98AF-5A43-B3E3-1393A2677CBF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E7A567-BA84-DA41-A62E-D5B8AA239D05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7320235-13DA-C841-BCB8-6F4BD5227F71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0C1EB4D-A322-0A43-965D-D669A5F19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075279" y="167347"/>
            <a:ext cx="840828" cy="359760"/>
          </a:xfrm>
          <a:prstGeom prst="rect">
            <a:avLst/>
          </a:prstGeom>
        </p:spPr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E6F86C-8C86-7044-A484-8677970C5FA6}"/>
              </a:ext>
            </a:extLst>
          </p:cNvPr>
          <p:cNvSpPr/>
          <p:nvPr userDrawn="1"/>
        </p:nvSpPr>
        <p:spPr>
          <a:xfrm>
            <a:off x="378885" y="259826"/>
            <a:ext cx="11432116" cy="811205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32A1B6-A685-9F4A-BDC8-B96EC3364F6E}"/>
              </a:ext>
            </a:extLst>
          </p:cNvPr>
          <p:cNvGrpSpPr/>
          <p:nvPr userDrawn="1"/>
        </p:nvGrpSpPr>
        <p:grpSpPr>
          <a:xfrm>
            <a:off x="378885" y="1087987"/>
            <a:ext cx="11435164" cy="137411"/>
            <a:chOff x="284163" y="1577847"/>
            <a:chExt cx="8576373" cy="137411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ACE7C14-A632-AA49-ABC0-D2381D5036C6}"/>
                </a:ext>
              </a:extLst>
            </p:cNvPr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B2381D9-8A1A-F143-8013-1292C8EBF107}"/>
                </a:ext>
              </a:extLst>
            </p:cNvPr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19DDC16-5E7D-6D43-AA74-17447954AA3A}"/>
                </a:ext>
              </a:extLst>
            </p:cNvPr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AF4D97C-3638-9E47-89E6-A58EE3F11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85" y="434434"/>
            <a:ext cx="11432116" cy="636597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75338" y="2133601"/>
            <a:ext cx="9435663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59915" y="643703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5/30/22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264" y="6437033"/>
            <a:ext cx="8166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8885" y="630382"/>
            <a:ext cx="11432116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38" r:id="rId1"/>
    <p:sldLayoutId id="2147484339" r:id="rId2"/>
    <p:sldLayoutId id="2147484355" r:id="rId3"/>
    <p:sldLayoutId id="2147484354" r:id="rId4"/>
    <p:sldLayoutId id="2147484341" r:id="rId5"/>
    <p:sldLayoutId id="2147484342" r:id="rId6"/>
    <p:sldLayoutId id="2147484343" r:id="rId7"/>
    <p:sldLayoutId id="2147484344" r:id="rId8"/>
    <p:sldLayoutId id="2147484345" r:id="rId9"/>
    <p:sldLayoutId id="2147484346" r:id="rId10"/>
    <p:sldLayoutId id="2147484347" r:id="rId11"/>
    <p:sldLayoutId id="2147484348" r:id="rId12"/>
    <p:sldLayoutId id="2147484349" r:id="rId13"/>
    <p:sldLayoutId id="2147484350" r:id="rId14"/>
    <p:sldLayoutId id="2147484351" r:id="rId15"/>
    <p:sldLayoutId id="2147484352" r:id="rId16"/>
    <p:sldLayoutId id="2147484353" r:id="rId17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9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99.xml"/><Relationship Id="rId1" Type="http://schemas.openxmlformats.org/officeDocument/2006/relationships/tags" Target="../tags/tag249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tags" Target="../tags/tag137.xml"/><Relationship Id="rId299" Type="http://schemas.openxmlformats.org/officeDocument/2006/relationships/tags" Target="../tags/tag319.xml"/><Relationship Id="rId21" Type="http://schemas.openxmlformats.org/officeDocument/2006/relationships/tags" Target="../tags/tag41.xml"/><Relationship Id="rId63" Type="http://schemas.openxmlformats.org/officeDocument/2006/relationships/tags" Target="../tags/tag83.xml"/><Relationship Id="rId159" Type="http://schemas.openxmlformats.org/officeDocument/2006/relationships/tags" Target="../tags/tag179.xml"/><Relationship Id="rId324" Type="http://schemas.openxmlformats.org/officeDocument/2006/relationships/tags" Target="../tags/tag344.xml"/><Relationship Id="rId170" Type="http://schemas.openxmlformats.org/officeDocument/2006/relationships/tags" Target="../tags/tag190.xml"/><Relationship Id="rId226" Type="http://schemas.openxmlformats.org/officeDocument/2006/relationships/tags" Target="../tags/tag246.xml"/><Relationship Id="rId268" Type="http://schemas.openxmlformats.org/officeDocument/2006/relationships/tags" Target="../tags/tag288.xml"/><Relationship Id="rId32" Type="http://schemas.openxmlformats.org/officeDocument/2006/relationships/tags" Target="../tags/tag52.xml"/><Relationship Id="rId74" Type="http://schemas.openxmlformats.org/officeDocument/2006/relationships/tags" Target="../tags/tag94.xml"/><Relationship Id="rId128" Type="http://schemas.openxmlformats.org/officeDocument/2006/relationships/tags" Target="../tags/tag148.xml"/><Relationship Id="rId5" Type="http://schemas.openxmlformats.org/officeDocument/2006/relationships/tags" Target="../tags/tag25.xml"/><Relationship Id="rId181" Type="http://schemas.openxmlformats.org/officeDocument/2006/relationships/tags" Target="../tags/tag201.xml"/><Relationship Id="rId237" Type="http://schemas.openxmlformats.org/officeDocument/2006/relationships/tags" Target="../tags/tag257.xml"/><Relationship Id="rId279" Type="http://schemas.openxmlformats.org/officeDocument/2006/relationships/tags" Target="../tags/tag299.xml"/><Relationship Id="rId43" Type="http://schemas.openxmlformats.org/officeDocument/2006/relationships/tags" Target="../tags/tag63.xml"/><Relationship Id="rId139" Type="http://schemas.openxmlformats.org/officeDocument/2006/relationships/tags" Target="../tags/tag159.xml"/><Relationship Id="rId290" Type="http://schemas.openxmlformats.org/officeDocument/2006/relationships/tags" Target="../tags/tag310.xml"/><Relationship Id="rId304" Type="http://schemas.openxmlformats.org/officeDocument/2006/relationships/tags" Target="../tags/tag324.xml"/><Relationship Id="rId85" Type="http://schemas.openxmlformats.org/officeDocument/2006/relationships/tags" Target="../tags/tag105.xml"/><Relationship Id="rId150" Type="http://schemas.openxmlformats.org/officeDocument/2006/relationships/tags" Target="../tags/tag170.xml"/><Relationship Id="rId192" Type="http://schemas.openxmlformats.org/officeDocument/2006/relationships/tags" Target="../tags/tag212.xml"/><Relationship Id="rId206" Type="http://schemas.openxmlformats.org/officeDocument/2006/relationships/tags" Target="../tags/tag226.xml"/><Relationship Id="rId248" Type="http://schemas.openxmlformats.org/officeDocument/2006/relationships/tags" Target="../tags/tag268.xml"/><Relationship Id="rId12" Type="http://schemas.openxmlformats.org/officeDocument/2006/relationships/tags" Target="../tags/tag32.xml"/><Relationship Id="rId108" Type="http://schemas.openxmlformats.org/officeDocument/2006/relationships/tags" Target="../tags/tag128.xml"/><Relationship Id="rId315" Type="http://schemas.openxmlformats.org/officeDocument/2006/relationships/tags" Target="../tags/tag335.xml"/><Relationship Id="rId54" Type="http://schemas.openxmlformats.org/officeDocument/2006/relationships/tags" Target="../tags/tag74.xml"/><Relationship Id="rId96" Type="http://schemas.openxmlformats.org/officeDocument/2006/relationships/tags" Target="../tags/tag116.xml"/><Relationship Id="rId161" Type="http://schemas.openxmlformats.org/officeDocument/2006/relationships/tags" Target="../tags/tag181.xml"/><Relationship Id="rId217" Type="http://schemas.openxmlformats.org/officeDocument/2006/relationships/tags" Target="../tags/tag237.xml"/><Relationship Id="rId259" Type="http://schemas.openxmlformats.org/officeDocument/2006/relationships/tags" Target="../tags/tag279.xml"/><Relationship Id="rId23" Type="http://schemas.openxmlformats.org/officeDocument/2006/relationships/tags" Target="../tags/tag43.xml"/><Relationship Id="rId119" Type="http://schemas.openxmlformats.org/officeDocument/2006/relationships/tags" Target="../tags/tag139.xml"/><Relationship Id="rId270" Type="http://schemas.openxmlformats.org/officeDocument/2006/relationships/tags" Target="../tags/tag290.xml"/><Relationship Id="rId326" Type="http://schemas.openxmlformats.org/officeDocument/2006/relationships/tags" Target="../tags/tag346.xml"/><Relationship Id="rId65" Type="http://schemas.openxmlformats.org/officeDocument/2006/relationships/tags" Target="../tags/tag85.xml"/><Relationship Id="rId130" Type="http://schemas.openxmlformats.org/officeDocument/2006/relationships/tags" Target="../tags/tag150.xml"/><Relationship Id="rId172" Type="http://schemas.openxmlformats.org/officeDocument/2006/relationships/tags" Target="../tags/tag192.xml"/><Relationship Id="rId228" Type="http://schemas.openxmlformats.org/officeDocument/2006/relationships/tags" Target="../tags/tag248.xml"/><Relationship Id="rId281" Type="http://schemas.openxmlformats.org/officeDocument/2006/relationships/tags" Target="../tags/tag301.xml"/><Relationship Id="rId34" Type="http://schemas.openxmlformats.org/officeDocument/2006/relationships/tags" Target="../tags/tag54.xml"/><Relationship Id="rId76" Type="http://schemas.openxmlformats.org/officeDocument/2006/relationships/tags" Target="../tags/tag96.xml"/><Relationship Id="rId141" Type="http://schemas.openxmlformats.org/officeDocument/2006/relationships/tags" Target="../tags/tag161.xml"/><Relationship Id="rId7" Type="http://schemas.openxmlformats.org/officeDocument/2006/relationships/tags" Target="../tags/tag27.xml"/><Relationship Id="rId183" Type="http://schemas.openxmlformats.org/officeDocument/2006/relationships/tags" Target="../tags/tag203.xml"/><Relationship Id="rId239" Type="http://schemas.openxmlformats.org/officeDocument/2006/relationships/tags" Target="../tags/tag259.xml"/><Relationship Id="rId250" Type="http://schemas.openxmlformats.org/officeDocument/2006/relationships/tags" Target="../tags/tag270.xml"/><Relationship Id="rId292" Type="http://schemas.openxmlformats.org/officeDocument/2006/relationships/tags" Target="../tags/tag312.xml"/><Relationship Id="rId306" Type="http://schemas.openxmlformats.org/officeDocument/2006/relationships/tags" Target="../tags/tag326.xml"/><Relationship Id="rId24" Type="http://schemas.openxmlformats.org/officeDocument/2006/relationships/tags" Target="../tags/tag44.xml"/><Relationship Id="rId45" Type="http://schemas.openxmlformats.org/officeDocument/2006/relationships/tags" Target="../tags/tag65.xml"/><Relationship Id="rId66" Type="http://schemas.openxmlformats.org/officeDocument/2006/relationships/tags" Target="../tags/tag86.xml"/><Relationship Id="rId87" Type="http://schemas.openxmlformats.org/officeDocument/2006/relationships/tags" Target="../tags/tag107.xml"/><Relationship Id="rId110" Type="http://schemas.openxmlformats.org/officeDocument/2006/relationships/tags" Target="../tags/tag130.xml"/><Relationship Id="rId131" Type="http://schemas.openxmlformats.org/officeDocument/2006/relationships/tags" Target="../tags/tag151.xml"/><Relationship Id="rId327" Type="http://schemas.openxmlformats.org/officeDocument/2006/relationships/tags" Target="../tags/tag347.xml"/><Relationship Id="rId152" Type="http://schemas.openxmlformats.org/officeDocument/2006/relationships/tags" Target="../tags/tag172.xml"/><Relationship Id="rId173" Type="http://schemas.openxmlformats.org/officeDocument/2006/relationships/tags" Target="../tags/tag193.xml"/><Relationship Id="rId194" Type="http://schemas.openxmlformats.org/officeDocument/2006/relationships/tags" Target="../tags/tag214.xml"/><Relationship Id="rId208" Type="http://schemas.openxmlformats.org/officeDocument/2006/relationships/tags" Target="../tags/tag228.xml"/><Relationship Id="rId229" Type="http://schemas.openxmlformats.org/officeDocument/2006/relationships/tags" Target="../tags/tag249.xml"/><Relationship Id="rId240" Type="http://schemas.openxmlformats.org/officeDocument/2006/relationships/tags" Target="../tags/tag260.xml"/><Relationship Id="rId261" Type="http://schemas.openxmlformats.org/officeDocument/2006/relationships/tags" Target="../tags/tag281.xml"/><Relationship Id="rId14" Type="http://schemas.openxmlformats.org/officeDocument/2006/relationships/tags" Target="../tags/tag34.xml"/><Relationship Id="rId35" Type="http://schemas.openxmlformats.org/officeDocument/2006/relationships/tags" Target="../tags/tag55.xml"/><Relationship Id="rId56" Type="http://schemas.openxmlformats.org/officeDocument/2006/relationships/tags" Target="../tags/tag76.xml"/><Relationship Id="rId77" Type="http://schemas.openxmlformats.org/officeDocument/2006/relationships/tags" Target="../tags/tag97.xml"/><Relationship Id="rId100" Type="http://schemas.openxmlformats.org/officeDocument/2006/relationships/tags" Target="../tags/tag120.xml"/><Relationship Id="rId282" Type="http://schemas.openxmlformats.org/officeDocument/2006/relationships/tags" Target="../tags/tag302.xml"/><Relationship Id="rId317" Type="http://schemas.openxmlformats.org/officeDocument/2006/relationships/tags" Target="../tags/tag337.xml"/><Relationship Id="rId8" Type="http://schemas.openxmlformats.org/officeDocument/2006/relationships/tags" Target="../tags/tag28.xml"/><Relationship Id="rId98" Type="http://schemas.openxmlformats.org/officeDocument/2006/relationships/tags" Target="../tags/tag118.xml"/><Relationship Id="rId121" Type="http://schemas.openxmlformats.org/officeDocument/2006/relationships/tags" Target="../tags/tag141.xml"/><Relationship Id="rId142" Type="http://schemas.openxmlformats.org/officeDocument/2006/relationships/tags" Target="../tags/tag162.xml"/><Relationship Id="rId163" Type="http://schemas.openxmlformats.org/officeDocument/2006/relationships/tags" Target="../tags/tag183.xml"/><Relationship Id="rId184" Type="http://schemas.openxmlformats.org/officeDocument/2006/relationships/tags" Target="../tags/tag204.xml"/><Relationship Id="rId219" Type="http://schemas.openxmlformats.org/officeDocument/2006/relationships/tags" Target="../tags/tag239.xml"/><Relationship Id="rId230" Type="http://schemas.openxmlformats.org/officeDocument/2006/relationships/tags" Target="../tags/tag250.xml"/><Relationship Id="rId251" Type="http://schemas.openxmlformats.org/officeDocument/2006/relationships/tags" Target="../tags/tag271.xml"/><Relationship Id="rId25" Type="http://schemas.openxmlformats.org/officeDocument/2006/relationships/tags" Target="../tags/tag45.xml"/><Relationship Id="rId46" Type="http://schemas.openxmlformats.org/officeDocument/2006/relationships/tags" Target="../tags/tag66.xml"/><Relationship Id="rId67" Type="http://schemas.openxmlformats.org/officeDocument/2006/relationships/tags" Target="../tags/tag87.xml"/><Relationship Id="rId272" Type="http://schemas.openxmlformats.org/officeDocument/2006/relationships/tags" Target="../tags/tag292.xml"/><Relationship Id="rId293" Type="http://schemas.openxmlformats.org/officeDocument/2006/relationships/tags" Target="../tags/tag313.xml"/><Relationship Id="rId307" Type="http://schemas.openxmlformats.org/officeDocument/2006/relationships/tags" Target="../tags/tag327.xml"/><Relationship Id="rId328" Type="http://schemas.openxmlformats.org/officeDocument/2006/relationships/tags" Target="../tags/tag348.xml"/><Relationship Id="rId88" Type="http://schemas.openxmlformats.org/officeDocument/2006/relationships/tags" Target="../tags/tag108.xml"/><Relationship Id="rId111" Type="http://schemas.openxmlformats.org/officeDocument/2006/relationships/tags" Target="../tags/tag131.xml"/><Relationship Id="rId132" Type="http://schemas.openxmlformats.org/officeDocument/2006/relationships/tags" Target="../tags/tag152.xml"/><Relationship Id="rId153" Type="http://schemas.openxmlformats.org/officeDocument/2006/relationships/tags" Target="../tags/tag173.xml"/><Relationship Id="rId174" Type="http://schemas.openxmlformats.org/officeDocument/2006/relationships/tags" Target="../tags/tag194.xml"/><Relationship Id="rId195" Type="http://schemas.openxmlformats.org/officeDocument/2006/relationships/tags" Target="../tags/tag215.xml"/><Relationship Id="rId209" Type="http://schemas.openxmlformats.org/officeDocument/2006/relationships/tags" Target="../tags/tag229.xml"/><Relationship Id="rId220" Type="http://schemas.openxmlformats.org/officeDocument/2006/relationships/tags" Target="../tags/tag240.xml"/><Relationship Id="rId241" Type="http://schemas.openxmlformats.org/officeDocument/2006/relationships/tags" Target="../tags/tag261.xml"/><Relationship Id="rId15" Type="http://schemas.openxmlformats.org/officeDocument/2006/relationships/tags" Target="../tags/tag35.xml"/><Relationship Id="rId36" Type="http://schemas.openxmlformats.org/officeDocument/2006/relationships/tags" Target="../tags/tag56.xml"/><Relationship Id="rId57" Type="http://schemas.openxmlformats.org/officeDocument/2006/relationships/tags" Target="../tags/tag77.xml"/><Relationship Id="rId262" Type="http://schemas.openxmlformats.org/officeDocument/2006/relationships/tags" Target="../tags/tag282.xml"/><Relationship Id="rId283" Type="http://schemas.openxmlformats.org/officeDocument/2006/relationships/tags" Target="../tags/tag303.xml"/><Relationship Id="rId318" Type="http://schemas.openxmlformats.org/officeDocument/2006/relationships/tags" Target="../tags/tag338.xml"/><Relationship Id="rId78" Type="http://schemas.openxmlformats.org/officeDocument/2006/relationships/tags" Target="../tags/tag98.xml"/><Relationship Id="rId99" Type="http://schemas.openxmlformats.org/officeDocument/2006/relationships/tags" Target="../tags/tag119.xml"/><Relationship Id="rId101" Type="http://schemas.openxmlformats.org/officeDocument/2006/relationships/tags" Target="../tags/tag121.xml"/><Relationship Id="rId122" Type="http://schemas.openxmlformats.org/officeDocument/2006/relationships/tags" Target="../tags/tag142.xml"/><Relationship Id="rId143" Type="http://schemas.openxmlformats.org/officeDocument/2006/relationships/tags" Target="../tags/tag163.xml"/><Relationship Id="rId164" Type="http://schemas.openxmlformats.org/officeDocument/2006/relationships/tags" Target="../tags/tag184.xml"/><Relationship Id="rId185" Type="http://schemas.openxmlformats.org/officeDocument/2006/relationships/tags" Target="../tags/tag205.xml"/><Relationship Id="rId9" Type="http://schemas.openxmlformats.org/officeDocument/2006/relationships/tags" Target="../tags/tag29.xml"/><Relationship Id="rId210" Type="http://schemas.openxmlformats.org/officeDocument/2006/relationships/tags" Target="../tags/tag230.xml"/><Relationship Id="rId26" Type="http://schemas.openxmlformats.org/officeDocument/2006/relationships/tags" Target="../tags/tag46.xml"/><Relationship Id="rId231" Type="http://schemas.openxmlformats.org/officeDocument/2006/relationships/tags" Target="../tags/tag251.xml"/><Relationship Id="rId252" Type="http://schemas.openxmlformats.org/officeDocument/2006/relationships/tags" Target="../tags/tag272.xml"/><Relationship Id="rId273" Type="http://schemas.openxmlformats.org/officeDocument/2006/relationships/tags" Target="../tags/tag293.xml"/><Relationship Id="rId294" Type="http://schemas.openxmlformats.org/officeDocument/2006/relationships/tags" Target="../tags/tag314.xml"/><Relationship Id="rId308" Type="http://schemas.openxmlformats.org/officeDocument/2006/relationships/tags" Target="../tags/tag328.xml"/><Relationship Id="rId329" Type="http://schemas.openxmlformats.org/officeDocument/2006/relationships/tags" Target="../tags/tag349.xml"/><Relationship Id="rId47" Type="http://schemas.openxmlformats.org/officeDocument/2006/relationships/tags" Target="../tags/tag67.xml"/><Relationship Id="rId68" Type="http://schemas.openxmlformats.org/officeDocument/2006/relationships/tags" Target="../tags/tag88.xml"/><Relationship Id="rId89" Type="http://schemas.openxmlformats.org/officeDocument/2006/relationships/tags" Target="../tags/tag109.xml"/><Relationship Id="rId112" Type="http://schemas.openxmlformats.org/officeDocument/2006/relationships/tags" Target="../tags/tag132.xml"/><Relationship Id="rId133" Type="http://schemas.openxmlformats.org/officeDocument/2006/relationships/tags" Target="../tags/tag153.xml"/><Relationship Id="rId154" Type="http://schemas.openxmlformats.org/officeDocument/2006/relationships/tags" Target="../tags/tag174.xml"/><Relationship Id="rId175" Type="http://schemas.openxmlformats.org/officeDocument/2006/relationships/tags" Target="../tags/tag195.xml"/><Relationship Id="rId196" Type="http://schemas.openxmlformats.org/officeDocument/2006/relationships/tags" Target="../tags/tag216.xml"/><Relationship Id="rId200" Type="http://schemas.openxmlformats.org/officeDocument/2006/relationships/tags" Target="../tags/tag220.xml"/><Relationship Id="rId16" Type="http://schemas.openxmlformats.org/officeDocument/2006/relationships/tags" Target="../tags/tag36.xml"/><Relationship Id="rId221" Type="http://schemas.openxmlformats.org/officeDocument/2006/relationships/tags" Target="../tags/tag241.xml"/><Relationship Id="rId242" Type="http://schemas.openxmlformats.org/officeDocument/2006/relationships/tags" Target="../tags/tag262.xml"/><Relationship Id="rId263" Type="http://schemas.openxmlformats.org/officeDocument/2006/relationships/tags" Target="../tags/tag283.xml"/><Relationship Id="rId284" Type="http://schemas.openxmlformats.org/officeDocument/2006/relationships/tags" Target="../tags/tag304.xml"/><Relationship Id="rId319" Type="http://schemas.openxmlformats.org/officeDocument/2006/relationships/tags" Target="../tags/tag339.xml"/><Relationship Id="rId37" Type="http://schemas.openxmlformats.org/officeDocument/2006/relationships/tags" Target="../tags/tag57.xml"/><Relationship Id="rId58" Type="http://schemas.openxmlformats.org/officeDocument/2006/relationships/tags" Target="../tags/tag78.xml"/><Relationship Id="rId79" Type="http://schemas.openxmlformats.org/officeDocument/2006/relationships/tags" Target="../tags/tag99.xml"/><Relationship Id="rId102" Type="http://schemas.openxmlformats.org/officeDocument/2006/relationships/tags" Target="../tags/tag122.xml"/><Relationship Id="rId123" Type="http://schemas.openxmlformats.org/officeDocument/2006/relationships/tags" Target="../tags/tag143.xml"/><Relationship Id="rId144" Type="http://schemas.openxmlformats.org/officeDocument/2006/relationships/tags" Target="../tags/tag164.xml"/><Relationship Id="rId330" Type="http://schemas.openxmlformats.org/officeDocument/2006/relationships/tags" Target="../tags/tag350.xml"/><Relationship Id="rId90" Type="http://schemas.openxmlformats.org/officeDocument/2006/relationships/tags" Target="../tags/tag110.xml"/><Relationship Id="rId165" Type="http://schemas.openxmlformats.org/officeDocument/2006/relationships/tags" Target="../tags/tag185.xml"/><Relationship Id="rId186" Type="http://schemas.openxmlformats.org/officeDocument/2006/relationships/tags" Target="../tags/tag206.xml"/><Relationship Id="rId211" Type="http://schemas.openxmlformats.org/officeDocument/2006/relationships/tags" Target="../tags/tag231.xml"/><Relationship Id="rId232" Type="http://schemas.openxmlformats.org/officeDocument/2006/relationships/tags" Target="../tags/tag252.xml"/><Relationship Id="rId253" Type="http://schemas.openxmlformats.org/officeDocument/2006/relationships/tags" Target="../tags/tag273.xml"/><Relationship Id="rId274" Type="http://schemas.openxmlformats.org/officeDocument/2006/relationships/tags" Target="../tags/tag294.xml"/><Relationship Id="rId295" Type="http://schemas.openxmlformats.org/officeDocument/2006/relationships/tags" Target="../tags/tag315.xml"/><Relationship Id="rId309" Type="http://schemas.openxmlformats.org/officeDocument/2006/relationships/tags" Target="../tags/tag329.xml"/><Relationship Id="rId27" Type="http://schemas.openxmlformats.org/officeDocument/2006/relationships/tags" Target="../tags/tag47.xml"/><Relationship Id="rId48" Type="http://schemas.openxmlformats.org/officeDocument/2006/relationships/tags" Target="../tags/tag68.xml"/><Relationship Id="rId69" Type="http://schemas.openxmlformats.org/officeDocument/2006/relationships/tags" Target="../tags/tag89.xml"/><Relationship Id="rId113" Type="http://schemas.openxmlformats.org/officeDocument/2006/relationships/tags" Target="../tags/tag133.xml"/><Relationship Id="rId134" Type="http://schemas.openxmlformats.org/officeDocument/2006/relationships/tags" Target="../tags/tag154.xml"/><Relationship Id="rId320" Type="http://schemas.openxmlformats.org/officeDocument/2006/relationships/tags" Target="../tags/tag340.xml"/><Relationship Id="rId80" Type="http://schemas.openxmlformats.org/officeDocument/2006/relationships/tags" Target="../tags/tag100.xml"/><Relationship Id="rId155" Type="http://schemas.openxmlformats.org/officeDocument/2006/relationships/tags" Target="../tags/tag175.xml"/><Relationship Id="rId176" Type="http://schemas.openxmlformats.org/officeDocument/2006/relationships/tags" Target="../tags/tag196.xml"/><Relationship Id="rId197" Type="http://schemas.openxmlformats.org/officeDocument/2006/relationships/tags" Target="../tags/tag217.xml"/><Relationship Id="rId201" Type="http://schemas.openxmlformats.org/officeDocument/2006/relationships/tags" Target="../tags/tag221.xml"/><Relationship Id="rId222" Type="http://schemas.openxmlformats.org/officeDocument/2006/relationships/tags" Target="../tags/tag242.xml"/><Relationship Id="rId243" Type="http://schemas.openxmlformats.org/officeDocument/2006/relationships/tags" Target="../tags/tag263.xml"/><Relationship Id="rId264" Type="http://schemas.openxmlformats.org/officeDocument/2006/relationships/tags" Target="../tags/tag284.xml"/><Relationship Id="rId285" Type="http://schemas.openxmlformats.org/officeDocument/2006/relationships/tags" Target="../tags/tag305.xml"/><Relationship Id="rId17" Type="http://schemas.openxmlformats.org/officeDocument/2006/relationships/tags" Target="../tags/tag37.xml"/><Relationship Id="rId38" Type="http://schemas.openxmlformats.org/officeDocument/2006/relationships/tags" Target="../tags/tag58.xml"/><Relationship Id="rId59" Type="http://schemas.openxmlformats.org/officeDocument/2006/relationships/tags" Target="../tags/tag79.xml"/><Relationship Id="rId103" Type="http://schemas.openxmlformats.org/officeDocument/2006/relationships/tags" Target="../tags/tag123.xml"/><Relationship Id="rId124" Type="http://schemas.openxmlformats.org/officeDocument/2006/relationships/tags" Target="../tags/tag144.xml"/><Relationship Id="rId310" Type="http://schemas.openxmlformats.org/officeDocument/2006/relationships/tags" Target="../tags/tag330.xml"/><Relationship Id="rId70" Type="http://schemas.openxmlformats.org/officeDocument/2006/relationships/tags" Target="../tags/tag90.xml"/><Relationship Id="rId91" Type="http://schemas.openxmlformats.org/officeDocument/2006/relationships/tags" Target="../tags/tag111.xml"/><Relationship Id="rId145" Type="http://schemas.openxmlformats.org/officeDocument/2006/relationships/tags" Target="../tags/tag165.xml"/><Relationship Id="rId166" Type="http://schemas.openxmlformats.org/officeDocument/2006/relationships/tags" Target="../tags/tag186.xml"/><Relationship Id="rId187" Type="http://schemas.openxmlformats.org/officeDocument/2006/relationships/tags" Target="../tags/tag207.xml"/><Relationship Id="rId331" Type="http://schemas.openxmlformats.org/officeDocument/2006/relationships/tags" Target="../tags/tag351.xml"/><Relationship Id="rId1" Type="http://schemas.openxmlformats.org/officeDocument/2006/relationships/tags" Target="../tags/tag21.xml"/><Relationship Id="rId212" Type="http://schemas.openxmlformats.org/officeDocument/2006/relationships/tags" Target="../tags/tag232.xml"/><Relationship Id="rId233" Type="http://schemas.openxmlformats.org/officeDocument/2006/relationships/tags" Target="../tags/tag253.xml"/><Relationship Id="rId254" Type="http://schemas.openxmlformats.org/officeDocument/2006/relationships/tags" Target="../tags/tag274.xml"/><Relationship Id="rId28" Type="http://schemas.openxmlformats.org/officeDocument/2006/relationships/tags" Target="../tags/tag48.xml"/><Relationship Id="rId49" Type="http://schemas.openxmlformats.org/officeDocument/2006/relationships/tags" Target="../tags/tag69.xml"/><Relationship Id="rId114" Type="http://schemas.openxmlformats.org/officeDocument/2006/relationships/tags" Target="../tags/tag134.xml"/><Relationship Id="rId275" Type="http://schemas.openxmlformats.org/officeDocument/2006/relationships/tags" Target="../tags/tag295.xml"/><Relationship Id="rId296" Type="http://schemas.openxmlformats.org/officeDocument/2006/relationships/tags" Target="../tags/tag316.xml"/><Relationship Id="rId300" Type="http://schemas.openxmlformats.org/officeDocument/2006/relationships/tags" Target="../tags/tag320.xml"/><Relationship Id="rId60" Type="http://schemas.openxmlformats.org/officeDocument/2006/relationships/tags" Target="../tags/tag80.xml"/><Relationship Id="rId81" Type="http://schemas.openxmlformats.org/officeDocument/2006/relationships/tags" Target="../tags/tag101.xml"/><Relationship Id="rId135" Type="http://schemas.openxmlformats.org/officeDocument/2006/relationships/tags" Target="../tags/tag155.xml"/><Relationship Id="rId156" Type="http://schemas.openxmlformats.org/officeDocument/2006/relationships/tags" Target="../tags/tag176.xml"/><Relationship Id="rId177" Type="http://schemas.openxmlformats.org/officeDocument/2006/relationships/tags" Target="../tags/tag197.xml"/><Relationship Id="rId198" Type="http://schemas.openxmlformats.org/officeDocument/2006/relationships/tags" Target="../tags/tag218.xml"/><Relationship Id="rId321" Type="http://schemas.openxmlformats.org/officeDocument/2006/relationships/tags" Target="../tags/tag341.xml"/><Relationship Id="rId202" Type="http://schemas.openxmlformats.org/officeDocument/2006/relationships/tags" Target="../tags/tag222.xml"/><Relationship Id="rId223" Type="http://schemas.openxmlformats.org/officeDocument/2006/relationships/tags" Target="../tags/tag243.xml"/><Relationship Id="rId244" Type="http://schemas.openxmlformats.org/officeDocument/2006/relationships/tags" Target="../tags/tag264.xml"/><Relationship Id="rId18" Type="http://schemas.openxmlformats.org/officeDocument/2006/relationships/tags" Target="../tags/tag38.xml"/><Relationship Id="rId39" Type="http://schemas.openxmlformats.org/officeDocument/2006/relationships/tags" Target="../tags/tag59.xml"/><Relationship Id="rId265" Type="http://schemas.openxmlformats.org/officeDocument/2006/relationships/tags" Target="../tags/tag285.xml"/><Relationship Id="rId286" Type="http://schemas.openxmlformats.org/officeDocument/2006/relationships/tags" Target="../tags/tag306.xml"/><Relationship Id="rId50" Type="http://schemas.openxmlformats.org/officeDocument/2006/relationships/tags" Target="../tags/tag70.xml"/><Relationship Id="rId104" Type="http://schemas.openxmlformats.org/officeDocument/2006/relationships/tags" Target="../tags/tag124.xml"/><Relationship Id="rId125" Type="http://schemas.openxmlformats.org/officeDocument/2006/relationships/tags" Target="../tags/tag145.xml"/><Relationship Id="rId146" Type="http://schemas.openxmlformats.org/officeDocument/2006/relationships/tags" Target="../tags/tag166.xml"/><Relationship Id="rId167" Type="http://schemas.openxmlformats.org/officeDocument/2006/relationships/tags" Target="../tags/tag187.xml"/><Relationship Id="rId188" Type="http://schemas.openxmlformats.org/officeDocument/2006/relationships/tags" Target="../tags/tag208.xml"/><Relationship Id="rId311" Type="http://schemas.openxmlformats.org/officeDocument/2006/relationships/tags" Target="../tags/tag331.xml"/><Relationship Id="rId332" Type="http://schemas.openxmlformats.org/officeDocument/2006/relationships/tags" Target="../tags/tag352.xml"/><Relationship Id="rId71" Type="http://schemas.openxmlformats.org/officeDocument/2006/relationships/tags" Target="../tags/tag91.xml"/><Relationship Id="rId92" Type="http://schemas.openxmlformats.org/officeDocument/2006/relationships/tags" Target="../tags/tag112.xml"/><Relationship Id="rId213" Type="http://schemas.openxmlformats.org/officeDocument/2006/relationships/tags" Target="../tags/tag233.xml"/><Relationship Id="rId234" Type="http://schemas.openxmlformats.org/officeDocument/2006/relationships/tags" Target="../tags/tag254.xml"/><Relationship Id="rId2" Type="http://schemas.openxmlformats.org/officeDocument/2006/relationships/tags" Target="../tags/tag22.xml"/><Relationship Id="rId29" Type="http://schemas.openxmlformats.org/officeDocument/2006/relationships/tags" Target="../tags/tag49.xml"/><Relationship Id="rId255" Type="http://schemas.openxmlformats.org/officeDocument/2006/relationships/tags" Target="../tags/tag275.xml"/><Relationship Id="rId276" Type="http://schemas.openxmlformats.org/officeDocument/2006/relationships/tags" Target="../tags/tag296.xml"/><Relationship Id="rId297" Type="http://schemas.openxmlformats.org/officeDocument/2006/relationships/tags" Target="../tags/tag317.xml"/><Relationship Id="rId40" Type="http://schemas.openxmlformats.org/officeDocument/2006/relationships/tags" Target="../tags/tag60.xml"/><Relationship Id="rId115" Type="http://schemas.openxmlformats.org/officeDocument/2006/relationships/tags" Target="../tags/tag135.xml"/><Relationship Id="rId136" Type="http://schemas.openxmlformats.org/officeDocument/2006/relationships/tags" Target="../tags/tag156.xml"/><Relationship Id="rId157" Type="http://schemas.openxmlformats.org/officeDocument/2006/relationships/tags" Target="../tags/tag177.xml"/><Relationship Id="rId178" Type="http://schemas.openxmlformats.org/officeDocument/2006/relationships/tags" Target="../tags/tag198.xml"/><Relationship Id="rId301" Type="http://schemas.openxmlformats.org/officeDocument/2006/relationships/tags" Target="../tags/tag321.xml"/><Relationship Id="rId322" Type="http://schemas.openxmlformats.org/officeDocument/2006/relationships/tags" Target="../tags/tag342.xml"/><Relationship Id="rId61" Type="http://schemas.openxmlformats.org/officeDocument/2006/relationships/tags" Target="../tags/tag81.xml"/><Relationship Id="rId82" Type="http://schemas.openxmlformats.org/officeDocument/2006/relationships/tags" Target="../tags/tag102.xml"/><Relationship Id="rId199" Type="http://schemas.openxmlformats.org/officeDocument/2006/relationships/tags" Target="../tags/tag219.xml"/><Relationship Id="rId203" Type="http://schemas.openxmlformats.org/officeDocument/2006/relationships/tags" Target="../tags/tag223.xml"/><Relationship Id="rId19" Type="http://schemas.openxmlformats.org/officeDocument/2006/relationships/tags" Target="../tags/tag39.xml"/><Relationship Id="rId224" Type="http://schemas.openxmlformats.org/officeDocument/2006/relationships/tags" Target="../tags/tag244.xml"/><Relationship Id="rId245" Type="http://schemas.openxmlformats.org/officeDocument/2006/relationships/tags" Target="../tags/tag265.xml"/><Relationship Id="rId266" Type="http://schemas.openxmlformats.org/officeDocument/2006/relationships/tags" Target="../tags/tag286.xml"/><Relationship Id="rId287" Type="http://schemas.openxmlformats.org/officeDocument/2006/relationships/tags" Target="../tags/tag307.xml"/><Relationship Id="rId30" Type="http://schemas.openxmlformats.org/officeDocument/2006/relationships/tags" Target="../tags/tag50.xml"/><Relationship Id="rId105" Type="http://schemas.openxmlformats.org/officeDocument/2006/relationships/tags" Target="../tags/tag125.xml"/><Relationship Id="rId126" Type="http://schemas.openxmlformats.org/officeDocument/2006/relationships/tags" Target="../tags/tag146.xml"/><Relationship Id="rId147" Type="http://schemas.openxmlformats.org/officeDocument/2006/relationships/tags" Target="../tags/tag167.xml"/><Relationship Id="rId168" Type="http://schemas.openxmlformats.org/officeDocument/2006/relationships/tags" Target="../tags/tag188.xml"/><Relationship Id="rId312" Type="http://schemas.openxmlformats.org/officeDocument/2006/relationships/tags" Target="../tags/tag332.xml"/><Relationship Id="rId333" Type="http://schemas.openxmlformats.org/officeDocument/2006/relationships/slideLayout" Target="../slideLayouts/slideLayout17.xml"/><Relationship Id="rId51" Type="http://schemas.openxmlformats.org/officeDocument/2006/relationships/tags" Target="../tags/tag71.xml"/><Relationship Id="rId72" Type="http://schemas.openxmlformats.org/officeDocument/2006/relationships/tags" Target="../tags/tag92.xml"/><Relationship Id="rId93" Type="http://schemas.openxmlformats.org/officeDocument/2006/relationships/tags" Target="../tags/tag113.xml"/><Relationship Id="rId189" Type="http://schemas.openxmlformats.org/officeDocument/2006/relationships/tags" Target="../tags/tag209.xml"/><Relationship Id="rId3" Type="http://schemas.openxmlformats.org/officeDocument/2006/relationships/tags" Target="../tags/tag23.xml"/><Relationship Id="rId214" Type="http://schemas.openxmlformats.org/officeDocument/2006/relationships/tags" Target="../tags/tag234.xml"/><Relationship Id="rId235" Type="http://schemas.openxmlformats.org/officeDocument/2006/relationships/tags" Target="../tags/tag255.xml"/><Relationship Id="rId256" Type="http://schemas.openxmlformats.org/officeDocument/2006/relationships/tags" Target="../tags/tag276.xml"/><Relationship Id="rId277" Type="http://schemas.openxmlformats.org/officeDocument/2006/relationships/tags" Target="../tags/tag297.xml"/><Relationship Id="rId298" Type="http://schemas.openxmlformats.org/officeDocument/2006/relationships/tags" Target="../tags/tag318.xml"/><Relationship Id="rId116" Type="http://schemas.openxmlformats.org/officeDocument/2006/relationships/tags" Target="../tags/tag136.xml"/><Relationship Id="rId137" Type="http://schemas.openxmlformats.org/officeDocument/2006/relationships/tags" Target="../tags/tag157.xml"/><Relationship Id="rId158" Type="http://schemas.openxmlformats.org/officeDocument/2006/relationships/tags" Target="../tags/tag178.xml"/><Relationship Id="rId302" Type="http://schemas.openxmlformats.org/officeDocument/2006/relationships/tags" Target="../tags/tag322.xml"/><Relationship Id="rId323" Type="http://schemas.openxmlformats.org/officeDocument/2006/relationships/tags" Target="../tags/tag343.xml"/><Relationship Id="rId20" Type="http://schemas.openxmlformats.org/officeDocument/2006/relationships/tags" Target="../tags/tag40.xml"/><Relationship Id="rId41" Type="http://schemas.openxmlformats.org/officeDocument/2006/relationships/tags" Target="../tags/tag61.xml"/><Relationship Id="rId62" Type="http://schemas.openxmlformats.org/officeDocument/2006/relationships/tags" Target="../tags/tag82.xml"/><Relationship Id="rId83" Type="http://schemas.openxmlformats.org/officeDocument/2006/relationships/tags" Target="../tags/tag103.xml"/><Relationship Id="rId179" Type="http://schemas.openxmlformats.org/officeDocument/2006/relationships/tags" Target="../tags/tag199.xml"/><Relationship Id="rId190" Type="http://schemas.openxmlformats.org/officeDocument/2006/relationships/tags" Target="../tags/tag210.xml"/><Relationship Id="rId204" Type="http://schemas.openxmlformats.org/officeDocument/2006/relationships/tags" Target="../tags/tag224.xml"/><Relationship Id="rId225" Type="http://schemas.openxmlformats.org/officeDocument/2006/relationships/tags" Target="../tags/tag245.xml"/><Relationship Id="rId246" Type="http://schemas.openxmlformats.org/officeDocument/2006/relationships/tags" Target="../tags/tag266.xml"/><Relationship Id="rId267" Type="http://schemas.openxmlformats.org/officeDocument/2006/relationships/tags" Target="../tags/tag287.xml"/><Relationship Id="rId288" Type="http://schemas.openxmlformats.org/officeDocument/2006/relationships/tags" Target="../tags/tag308.xml"/><Relationship Id="rId106" Type="http://schemas.openxmlformats.org/officeDocument/2006/relationships/tags" Target="../tags/tag126.xml"/><Relationship Id="rId127" Type="http://schemas.openxmlformats.org/officeDocument/2006/relationships/tags" Target="../tags/tag147.xml"/><Relationship Id="rId313" Type="http://schemas.openxmlformats.org/officeDocument/2006/relationships/tags" Target="../tags/tag333.xml"/><Relationship Id="rId10" Type="http://schemas.openxmlformats.org/officeDocument/2006/relationships/tags" Target="../tags/tag30.xml"/><Relationship Id="rId31" Type="http://schemas.openxmlformats.org/officeDocument/2006/relationships/tags" Target="../tags/tag51.xml"/><Relationship Id="rId52" Type="http://schemas.openxmlformats.org/officeDocument/2006/relationships/tags" Target="../tags/tag72.xml"/><Relationship Id="rId73" Type="http://schemas.openxmlformats.org/officeDocument/2006/relationships/tags" Target="../tags/tag93.xml"/><Relationship Id="rId94" Type="http://schemas.openxmlformats.org/officeDocument/2006/relationships/tags" Target="../tags/tag114.xml"/><Relationship Id="rId148" Type="http://schemas.openxmlformats.org/officeDocument/2006/relationships/tags" Target="../tags/tag168.xml"/><Relationship Id="rId169" Type="http://schemas.openxmlformats.org/officeDocument/2006/relationships/tags" Target="../tags/tag189.xml"/><Relationship Id="rId4" Type="http://schemas.openxmlformats.org/officeDocument/2006/relationships/tags" Target="../tags/tag24.xml"/><Relationship Id="rId180" Type="http://schemas.openxmlformats.org/officeDocument/2006/relationships/tags" Target="../tags/tag200.xml"/><Relationship Id="rId215" Type="http://schemas.openxmlformats.org/officeDocument/2006/relationships/tags" Target="../tags/tag235.xml"/><Relationship Id="rId236" Type="http://schemas.openxmlformats.org/officeDocument/2006/relationships/tags" Target="../tags/tag256.xml"/><Relationship Id="rId257" Type="http://schemas.openxmlformats.org/officeDocument/2006/relationships/tags" Target="../tags/tag277.xml"/><Relationship Id="rId278" Type="http://schemas.openxmlformats.org/officeDocument/2006/relationships/tags" Target="../tags/tag298.xml"/><Relationship Id="rId303" Type="http://schemas.openxmlformats.org/officeDocument/2006/relationships/tags" Target="../tags/tag323.xml"/><Relationship Id="rId42" Type="http://schemas.openxmlformats.org/officeDocument/2006/relationships/tags" Target="../tags/tag62.xml"/><Relationship Id="rId84" Type="http://schemas.openxmlformats.org/officeDocument/2006/relationships/tags" Target="../tags/tag104.xml"/><Relationship Id="rId138" Type="http://schemas.openxmlformats.org/officeDocument/2006/relationships/tags" Target="../tags/tag158.xml"/><Relationship Id="rId191" Type="http://schemas.openxmlformats.org/officeDocument/2006/relationships/tags" Target="../tags/tag211.xml"/><Relationship Id="rId205" Type="http://schemas.openxmlformats.org/officeDocument/2006/relationships/tags" Target="../tags/tag225.xml"/><Relationship Id="rId247" Type="http://schemas.openxmlformats.org/officeDocument/2006/relationships/tags" Target="../tags/tag267.xml"/><Relationship Id="rId107" Type="http://schemas.openxmlformats.org/officeDocument/2006/relationships/tags" Target="../tags/tag127.xml"/><Relationship Id="rId289" Type="http://schemas.openxmlformats.org/officeDocument/2006/relationships/tags" Target="../tags/tag309.xml"/><Relationship Id="rId11" Type="http://schemas.openxmlformats.org/officeDocument/2006/relationships/tags" Target="../tags/tag31.xml"/><Relationship Id="rId53" Type="http://schemas.openxmlformats.org/officeDocument/2006/relationships/tags" Target="../tags/tag73.xml"/><Relationship Id="rId149" Type="http://schemas.openxmlformats.org/officeDocument/2006/relationships/tags" Target="../tags/tag169.xml"/><Relationship Id="rId314" Type="http://schemas.openxmlformats.org/officeDocument/2006/relationships/tags" Target="../tags/tag334.xml"/><Relationship Id="rId95" Type="http://schemas.openxmlformats.org/officeDocument/2006/relationships/tags" Target="../tags/tag115.xml"/><Relationship Id="rId160" Type="http://schemas.openxmlformats.org/officeDocument/2006/relationships/tags" Target="../tags/tag180.xml"/><Relationship Id="rId216" Type="http://schemas.openxmlformats.org/officeDocument/2006/relationships/tags" Target="../tags/tag236.xml"/><Relationship Id="rId258" Type="http://schemas.openxmlformats.org/officeDocument/2006/relationships/tags" Target="../tags/tag278.xml"/><Relationship Id="rId22" Type="http://schemas.openxmlformats.org/officeDocument/2006/relationships/tags" Target="../tags/tag42.xml"/><Relationship Id="rId64" Type="http://schemas.openxmlformats.org/officeDocument/2006/relationships/tags" Target="../tags/tag84.xml"/><Relationship Id="rId118" Type="http://schemas.openxmlformats.org/officeDocument/2006/relationships/tags" Target="../tags/tag138.xml"/><Relationship Id="rId325" Type="http://schemas.openxmlformats.org/officeDocument/2006/relationships/tags" Target="../tags/tag345.xml"/><Relationship Id="rId171" Type="http://schemas.openxmlformats.org/officeDocument/2006/relationships/tags" Target="../tags/tag191.xml"/><Relationship Id="rId227" Type="http://schemas.openxmlformats.org/officeDocument/2006/relationships/tags" Target="../tags/tag247.xml"/><Relationship Id="rId269" Type="http://schemas.openxmlformats.org/officeDocument/2006/relationships/tags" Target="../tags/tag289.xml"/><Relationship Id="rId33" Type="http://schemas.openxmlformats.org/officeDocument/2006/relationships/tags" Target="../tags/tag53.xml"/><Relationship Id="rId129" Type="http://schemas.openxmlformats.org/officeDocument/2006/relationships/tags" Target="../tags/tag149.xml"/><Relationship Id="rId280" Type="http://schemas.openxmlformats.org/officeDocument/2006/relationships/tags" Target="../tags/tag300.xml"/><Relationship Id="rId75" Type="http://schemas.openxmlformats.org/officeDocument/2006/relationships/tags" Target="../tags/tag95.xml"/><Relationship Id="rId140" Type="http://schemas.openxmlformats.org/officeDocument/2006/relationships/tags" Target="../tags/tag160.xml"/><Relationship Id="rId182" Type="http://schemas.openxmlformats.org/officeDocument/2006/relationships/tags" Target="../tags/tag202.xml"/><Relationship Id="rId6" Type="http://schemas.openxmlformats.org/officeDocument/2006/relationships/tags" Target="../tags/tag26.xml"/><Relationship Id="rId238" Type="http://schemas.openxmlformats.org/officeDocument/2006/relationships/tags" Target="../tags/tag258.xml"/><Relationship Id="rId291" Type="http://schemas.openxmlformats.org/officeDocument/2006/relationships/tags" Target="../tags/tag311.xml"/><Relationship Id="rId305" Type="http://schemas.openxmlformats.org/officeDocument/2006/relationships/tags" Target="../tags/tag325.xml"/><Relationship Id="rId44" Type="http://schemas.openxmlformats.org/officeDocument/2006/relationships/tags" Target="../tags/tag64.xml"/><Relationship Id="rId86" Type="http://schemas.openxmlformats.org/officeDocument/2006/relationships/tags" Target="../tags/tag106.xml"/><Relationship Id="rId151" Type="http://schemas.openxmlformats.org/officeDocument/2006/relationships/tags" Target="../tags/tag171.xml"/><Relationship Id="rId193" Type="http://schemas.openxmlformats.org/officeDocument/2006/relationships/tags" Target="../tags/tag213.xml"/><Relationship Id="rId207" Type="http://schemas.openxmlformats.org/officeDocument/2006/relationships/tags" Target="../tags/tag227.xml"/><Relationship Id="rId249" Type="http://schemas.openxmlformats.org/officeDocument/2006/relationships/tags" Target="../tags/tag269.xml"/><Relationship Id="rId13" Type="http://schemas.openxmlformats.org/officeDocument/2006/relationships/tags" Target="../tags/tag33.xml"/><Relationship Id="rId109" Type="http://schemas.openxmlformats.org/officeDocument/2006/relationships/tags" Target="../tags/tag129.xml"/><Relationship Id="rId260" Type="http://schemas.openxmlformats.org/officeDocument/2006/relationships/tags" Target="../tags/tag280.xml"/><Relationship Id="rId316" Type="http://schemas.openxmlformats.org/officeDocument/2006/relationships/tags" Target="../tags/tag336.xml"/><Relationship Id="rId55" Type="http://schemas.openxmlformats.org/officeDocument/2006/relationships/tags" Target="../tags/tag75.xml"/><Relationship Id="rId97" Type="http://schemas.openxmlformats.org/officeDocument/2006/relationships/tags" Target="../tags/tag117.xml"/><Relationship Id="rId120" Type="http://schemas.openxmlformats.org/officeDocument/2006/relationships/tags" Target="../tags/tag140.xml"/><Relationship Id="rId162" Type="http://schemas.openxmlformats.org/officeDocument/2006/relationships/tags" Target="../tags/tag182.xml"/><Relationship Id="rId218" Type="http://schemas.openxmlformats.org/officeDocument/2006/relationships/tags" Target="../tags/tag238.xml"/><Relationship Id="rId271" Type="http://schemas.openxmlformats.org/officeDocument/2006/relationships/tags" Target="../tags/tag291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tags" Target="../tags/tag469.xml"/><Relationship Id="rId299" Type="http://schemas.openxmlformats.org/officeDocument/2006/relationships/tags" Target="../tags/tag651.xml"/><Relationship Id="rId21" Type="http://schemas.openxmlformats.org/officeDocument/2006/relationships/tags" Target="../tags/tag373.xml"/><Relationship Id="rId63" Type="http://schemas.openxmlformats.org/officeDocument/2006/relationships/tags" Target="../tags/tag415.xml"/><Relationship Id="rId159" Type="http://schemas.openxmlformats.org/officeDocument/2006/relationships/tags" Target="../tags/tag511.xml"/><Relationship Id="rId324" Type="http://schemas.openxmlformats.org/officeDocument/2006/relationships/tags" Target="../tags/tag676.xml"/><Relationship Id="rId170" Type="http://schemas.openxmlformats.org/officeDocument/2006/relationships/tags" Target="../tags/tag522.xml"/><Relationship Id="rId226" Type="http://schemas.openxmlformats.org/officeDocument/2006/relationships/tags" Target="../tags/tag578.xml"/><Relationship Id="rId268" Type="http://schemas.openxmlformats.org/officeDocument/2006/relationships/tags" Target="../tags/tag620.xml"/><Relationship Id="rId32" Type="http://schemas.openxmlformats.org/officeDocument/2006/relationships/tags" Target="../tags/tag384.xml"/><Relationship Id="rId74" Type="http://schemas.openxmlformats.org/officeDocument/2006/relationships/tags" Target="../tags/tag426.xml"/><Relationship Id="rId128" Type="http://schemas.openxmlformats.org/officeDocument/2006/relationships/tags" Target="../tags/tag480.xml"/><Relationship Id="rId335" Type="http://schemas.openxmlformats.org/officeDocument/2006/relationships/tags" Target="../tags/tag687.xml"/><Relationship Id="rId5" Type="http://schemas.openxmlformats.org/officeDocument/2006/relationships/tags" Target="../tags/tag357.xml"/><Relationship Id="rId181" Type="http://schemas.openxmlformats.org/officeDocument/2006/relationships/tags" Target="../tags/tag533.xml"/><Relationship Id="rId237" Type="http://schemas.openxmlformats.org/officeDocument/2006/relationships/tags" Target="../tags/tag589.xml"/><Relationship Id="rId279" Type="http://schemas.openxmlformats.org/officeDocument/2006/relationships/tags" Target="../tags/tag631.xml"/><Relationship Id="rId43" Type="http://schemas.openxmlformats.org/officeDocument/2006/relationships/tags" Target="../tags/tag395.xml"/><Relationship Id="rId139" Type="http://schemas.openxmlformats.org/officeDocument/2006/relationships/tags" Target="../tags/tag491.xml"/><Relationship Id="rId290" Type="http://schemas.openxmlformats.org/officeDocument/2006/relationships/tags" Target="../tags/tag642.xml"/><Relationship Id="rId304" Type="http://schemas.openxmlformats.org/officeDocument/2006/relationships/tags" Target="../tags/tag656.xml"/><Relationship Id="rId85" Type="http://schemas.openxmlformats.org/officeDocument/2006/relationships/tags" Target="../tags/tag437.xml"/><Relationship Id="rId150" Type="http://schemas.openxmlformats.org/officeDocument/2006/relationships/tags" Target="../tags/tag502.xml"/><Relationship Id="rId192" Type="http://schemas.openxmlformats.org/officeDocument/2006/relationships/tags" Target="../tags/tag544.xml"/><Relationship Id="rId206" Type="http://schemas.openxmlformats.org/officeDocument/2006/relationships/tags" Target="../tags/tag558.xml"/><Relationship Id="rId248" Type="http://schemas.openxmlformats.org/officeDocument/2006/relationships/tags" Target="../tags/tag600.xml"/><Relationship Id="rId12" Type="http://schemas.openxmlformats.org/officeDocument/2006/relationships/tags" Target="../tags/tag364.xml"/><Relationship Id="rId108" Type="http://schemas.openxmlformats.org/officeDocument/2006/relationships/tags" Target="../tags/tag460.xml"/><Relationship Id="rId315" Type="http://schemas.openxmlformats.org/officeDocument/2006/relationships/tags" Target="../tags/tag667.xml"/><Relationship Id="rId54" Type="http://schemas.openxmlformats.org/officeDocument/2006/relationships/tags" Target="../tags/tag406.xml"/><Relationship Id="rId96" Type="http://schemas.openxmlformats.org/officeDocument/2006/relationships/tags" Target="../tags/tag448.xml"/><Relationship Id="rId161" Type="http://schemas.openxmlformats.org/officeDocument/2006/relationships/tags" Target="../tags/tag513.xml"/><Relationship Id="rId217" Type="http://schemas.openxmlformats.org/officeDocument/2006/relationships/tags" Target="../tags/tag569.xml"/><Relationship Id="rId259" Type="http://schemas.openxmlformats.org/officeDocument/2006/relationships/tags" Target="../tags/tag611.xml"/><Relationship Id="rId23" Type="http://schemas.openxmlformats.org/officeDocument/2006/relationships/tags" Target="../tags/tag375.xml"/><Relationship Id="rId119" Type="http://schemas.openxmlformats.org/officeDocument/2006/relationships/tags" Target="../tags/tag471.xml"/><Relationship Id="rId270" Type="http://schemas.openxmlformats.org/officeDocument/2006/relationships/tags" Target="../tags/tag622.xml"/><Relationship Id="rId326" Type="http://schemas.openxmlformats.org/officeDocument/2006/relationships/tags" Target="../tags/tag678.xml"/><Relationship Id="rId65" Type="http://schemas.openxmlformats.org/officeDocument/2006/relationships/tags" Target="../tags/tag417.xml"/><Relationship Id="rId130" Type="http://schemas.openxmlformats.org/officeDocument/2006/relationships/tags" Target="../tags/tag482.xml"/><Relationship Id="rId172" Type="http://schemas.openxmlformats.org/officeDocument/2006/relationships/tags" Target="../tags/tag524.xml"/><Relationship Id="rId228" Type="http://schemas.openxmlformats.org/officeDocument/2006/relationships/tags" Target="../tags/tag580.xml"/><Relationship Id="rId281" Type="http://schemas.openxmlformats.org/officeDocument/2006/relationships/tags" Target="../tags/tag633.xml"/><Relationship Id="rId337" Type="http://schemas.openxmlformats.org/officeDocument/2006/relationships/tags" Target="../tags/tag689.xml"/><Relationship Id="rId34" Type="http://schemas.openxmlformats.org/officeDocument/2006/relationships/tags" Target="../tags/tag386.xml"/><Relationship Id="rId76" Type="http://schemas.openxmlformats.org/officeDocument/2006/relationships/tags" Target="../tags/tag428.xml"/><Relationship Id="rId141" Type="http://schemas.openxmlformats.org/officeDocument/2006/relationships/tags" Target="../tags/tag493.xml"/><Relationship Id="rId7" Type="http://schemas.openxmlformats.org/officeDocument/2006/relationships/tags" Target="../tags/tag359.xml"/><Relationship Id="rId183" Type="http://schemas.openxmlformats.org/officeDocument/2006/relationships/tags" Target="../tags/tag535.xml"/><Relationship Id="rId239" Type="http://schemas.openxmlformats.org/officeDocument/2006/relationships/tags" Target="../tags/tag591.xml"/><Relationship Id="rId250" Type="http://schemas.openxmlformats.org/officeDocument/2006/relationships/tags" Target="../tags/tag602.xml"/><Relationship Id="rId292" Type="http://schemas.openxmlformats.org/officeDocument/2006/relationships/tags" Target="../tags/tag644.xml"/><Relationship Id="rId306" Type="http://schemas.openxmlformats.org/officeDocument/2006/relationships/tags" Target="../tags/tag658.xml"/><Relationship Id="rId45" Type="http://schemas.openxmlformats.org/officeDocument/2006/relationships/tags" Target="../tags/tag397.xml"/><Relationship Id="rId87" Type="http://schemas.openxmlformats.org/officeDocument/2006/relationships/tags" Target="../tags/tag439.xml"/><Relationship Id="rId110" Type="http://schemas.openxmlformats.org/officeDocument/2006/relationships/tags" Target="../tags/tag462.xml"/><Relationship Id="rId152" Type="http://schemas.openxmlformats.org/officeDocument/2006/relationships/tags" Target="../tags/tag504.xml"/><Relationship Id="rId194" Type="http://schemas.openxmlformats.org/officeDocument/2006/relationships/tags" Target="../tags/tag546.xml"/><Relationship Id="rId208" Type="http://schemas.openxmlformats.org/officeDocument/2006/relationships/tags" Target="../tags/tag560.xml"/><Relationship Id="rId240" Type="http://schemas.openxmlformats.org/officeDocument/2006/relationships/tags" Target="../tags/tag592.xml"/><Relationship Id="rId261" Type="http://schemas.openxmlformats.org/officeDocument/2006/relationships/tags" Target="../tags/tag613.xml"/><Relationship Id="rId14" Type="http://schemas.openxmlformats.org/officeDocument/2006/relationships/tags" Target="../tags/tag366.xml"/><Relationship Id="rId35" Type="http://schemas.openxmlformats.org/officeDocument/2006/relationships/tags" Target="../tags/tag387.xml"/><Relationship Id="rId56" Type="http://schemas.openxmlformats.org/officeDocument/2006/relationships/tags" Target="../tags/tag408.xml"/><Relationship Id="rId77" Type="http://schemas.openxmlformats.org/officeDocument/2006/relationships/tags" Target="../tags/tag429.xml"/><Relationship Id="rId100" Type="http://schemas.openxmlformats.org/officeDocument/2006/relationships/tags" Target="../tags/tag452.xml"/><Relationship Id="rId282" Type="http://schemas.openxmlformats.org/officeDocument/2006/relationships/tags" Target="../tags/tag634.xml"/><Relationship Id="rId317" Type="http://schemas.openxmlformats.org/officeDocument/2006/relationships/tags" Target="../tags/tag669.xml"/><Relationship Id="rId338" Type="http://schemas.openxmlformats.org/officeDocument/2006/relationships/tags" Target="../tags/tag690.xml"/><Relationship Id="rId8" Type="http://schemas.openxmlformats.org/officeDocument/2006/relationships/tags" Target="../tags/tag360.xml"/><Relationship Id="rId98" Type="http://schemas.openxmlformats.org/officeDocument/2006/relationships/tags" Target="../tags/tag450.xml"/><Relationship Id="rId121" Type="http://schemas.openxmlformats.org/officeDocument/2006/relationships/tags" Target="../tags/tag473.xml"/><Relationship Id="rId142" Type="http://schemas.openxmlformats.org/officeDocument/2006/relationships/tags" Target="../tags/tag494.xml"/><Relationship Id="rId163" Type="http://schemas.openxmlformats.org/officeDocument/2006/relationships/tags" Target="../tags/tag515.xml"/><Relationship Id="rId184" Type="http://schemas.openxmlformats.org/officeDocument/2006/relationships/tags" Target="../tags/tag536.xml"/><Relationship Id="rId219" Type="http://schemas.openxmlformats.org/officeDocument/2006/relationships/tags" Target="../tags/tag571.xml"/><Relationship Id="rId230" Type="http://schemas.openxmlformats.org/officeDocument/2006/relationships/tags" Target="../tags/tag582.xml"/><Relationship Id="rId251" Type="http://schemas.openxmlformats.org/officeDocument/2006/relationships/tags" Target="../tags/tag603.xml"/><Relationship Id="rId25" Type="http://schemas.openxmlformats.org/officeDocument/2006/relationships/tags" Target="../tags/tag377.xml"/><Relationship Id="rId46" Type="http://schemas.openxmlformats.org/officeDocument/2006/relationships/tags" Target="../tags/tag398.xml"/><Relationship Id="rId67" Type="http://schemas.openxmlformats.org/officeDocument/2006/relationships/tags" Target="../tags/tag419.xml"/><Relationship Id="rId272" Type="http://schemas.openxmlformats.org/officeDocument/2006/relationships/tags" Target="../tags/tag624.xml"/><Relationship Id="rId293" Type="http://schemas.openxmlformats.org/officeDocument/2006/relationships/tags" Target="../tags/tag645.xml"/><Relationship Id="rId307" Type="http://schemas.openxmlformats.org/officeDocument/2006/relationships/tags" Target="../tags/tag659.xml"/><Relationship Id="rId328" Type="http://schemas.openxmlformats.org/officeDocument/2006/relationships/tags" Target="../tags/tag680.xml"/><Relationship Id="rId88" Type="http://schemas.openxmlformats.org/officeDocument/2006/relationships/tags" Target="../tags/tag440.xml"/><Relationship Id="rId111" Type="http://schemas.openxmlformats.org/officeDocument/2006/relationships/tags" Target="../tags/tag463.xml"/><Relationship Id="rId132" Type="http://schemas.openxmlformats.org/officeDocument/2006/relationships/tags" Target="../tags/tag484.xml"/><Relationship Id="rId153" Type="http://schemas.openxmlformats.org/officeDocument/2006/relationships/tags" Target="../tags/tag505.xml"/><Relationship Id="rId174" Type="http://schemas.openxmlformats.org/officeDocument/2006/relationships/tags" Target="../tags/tag526.xml"/><Relationship Id="rId195" Type="http://schemas.openxmlformats.org/officeDocument/2006/relationships/tags" Target="../tags/tag547.xml"/><Relationship Id="rId209" Type="http://schemas.openxmlformats.org/officeDocument/2006/relationships/tags" Target="../tags/tag561.xml"/><Relationship Id="rId220" Type="http://schemas.openxmlformats.org/officeDocument/2006/relationships/tags" Target="../tags/tag572.xml"/><Relationship Id="rId241" Type="http://schemas.openxmlformats.org/officeDocument/2006/relationships/tags" Target="../tags/tag593.xml"/><Relationship Id="rId15" Type="http://schemas.openxmlformats.org/officeDocument/2006/relationships/tags" Target="../tags/tag367.xml"/><Relationship Id="rId36" Type="http://schemas.openxmlformats.org/officeDocument/2006/relationships/tags" Target="../tags/tag388.xml"/><Relationship Id="rId57" Type="http://schemas.openxmlformats.org/officeDocument/2006/relationships/tags" Target="../tags/tag409.xml"/><Relationship Id="rId262" Type="http://schemas.openxmlformats.org/officeDocument/2006/relationships/tags" Target="../tags/tag614.xml"/><Relationship Id="rId283" Type="http://schemas.openxmlformats.org/officeDocument/2006/relationships/tags" Target="../tags/tag635.xml"/><Relationship Id="rId318" Type="http://schemas.openxmlformats.org/officeDocument/2006/relationships/tags" Target="../tags/tag670.xml"/><Relationship Id="rId339" Type="http://schemas.openxmlformats.org/officeDocument/2006/relationships/tags" Target="../tags/tag691.xml"/><Relationship Id="rId78" Type="http://schemas.openxmlformats.org/officeDocument/2006/relationships/tags" Target="../tags/tag430.xml"/><Relationship Id="rId99" Type="http://schemas.openxmlformats.org/officeDocument/2006/relationships/tags" Target="../tags/tag451.xml"/><Relationship Id="rId101" Type="http://schemas.openxmlformats.org/officeDocument/2006/relationships/tags" Target="../tags/tag453.xml"/><Relationship Id="rId122" Type="http://schemas.openxmlformats.org/officeDocument/2006/relationships/tags" Target="../tags/tag474.xml"/><Relationship Id="rId143" Type="http://schemas.openxmlformats.org/officeDocument/2006/relationships/tags" Target="../tags/tag495.xml"/><Relationship Id="rId164" Type="http://schemas.openxmlformats.org/officeDocument/2006/relationships/tags" Target="../tags/tag516.xml"/><Relationship Id="rId185" Type="http://schemas.openxmlformats.org/officeDocument/2006/relationships/tags" Target="../tags/tag537.xml"/><Relationship Id="rId9" Type="http://schemas.openxmlformats.org/officeDocument/2006/relationships/tags" Target="../tags/tag361.xml"/><Relationship Id="rId210" Type="http://schemas.openxmlformats.org/officeDocument/2006/relationships/tags" Target="../tags/tag562.xml"/><Relationship Id="rId26" Type="http://schemas.openxmlformats.org/officeDocument/2006/relationships/tags" Target="../tags/tag378.xml"/><Relationship Id="rId231" Type="http://schemas.openxmlformats.org/officeDocument/2006/relationships/tags" Target="../tags/tag583.xml"/><Relationship Id="rId252" Type="http://schemas.openxmlformats.org/officeDocument/2006/relationships/tags" Target="../tags/tag604.xml"/><Relationship Id="rId273" Type="http://schemas.openxmlformats.org/officeDocument/2006/relationships/tags" Target="../tags/tag625.xml"/><Relationship Id="rId294" Type="http://schemas.openxmlformats.org/officeDocument/2006/relationships/tags" Target="../tags/tag646.xml"/><Relationship Id="rId308" Type="http://schemas.openxmlformats.org/officeDocument/2006/relationships/tags" Target="../tags/tag660.xml"/><Relationship Id="rId329" Type="http://schemas.openxmlformats.org/officeDocument/2006/relationships/tags" Target="../tags/tag681.xml"/><Relationship Id="rId47" Type="http://schemas.openxmlformats.org/officeDocument/2006/relationships/tags" Target="../tags/tag399.xml"/><Relationship Id="rId68" Type="http://schemas.openxmlformats.org/officeDocument/2006/relationships/tags" Target="../tags/tag420.xml"/><Relationship Id="rId89" Type="http://schemas.openxmlformats.org/officeDocument/2006/relationships/tags" Target="../tags/tag441.xml"/><Relationship Id="rId112" Type="http://schemas.openxmlformats.org/officeDocument/2006/relationships/tags" Target="../tags/tag464.xml"/><Relationship Id="rId133" Type="http://schemas.openxmlformats.org/officeDocument/2006/relationships/tags" Target="../tags/tag485.xml"/><Relationship Id="rId154" Type="http://schemas.openxmlformats.org/officeDocument/2006/relationships/tags" Target="../tags/tag506.xml"/><Relationship Id="rId175" Type="http://schemas.openxmlformats.org/officeDocument/2006/relationships/tags" Target="../tags/tag527.xml"/><Relationship Id="rId340" Type="http://schemas.openxmlformats.org/officeDocument/2006/relationships/tags" Target="../tags/tag692.xml"/><Relationship Id="rId196" Type="http://schemas.openxmlformats.org/officeDocument/2006/relationships/tags" Target="../tags/tag548.xml"/><Relationship Id="rId200" Type="http://schemas.openxmlformats.org/officeDocument/2006/relationships/tags" Target="../tags/tag552.xml"/><Relationship Id="rId16" Type="http://schemas.openxmlformats.org/officeDocument/2006/relationships/tags" Target="../tags/tag368.xml"/><Relationship Id="rId221" Type="http://schemas.openxmlformats.org/officeDocument/2006/relationships/tags" Target="../tags/tag573.xml"/><Relationship Id="rId242" Type="http://schemas.openxmlformats.org/officeDocument/2006/relationships/tags" Target="../tags/tag594.xml"/><Relationship Id="rId263" Type="http://schemas.openxmlformats.org/officeDocument/2006/relationships/tags" Target="../tags/tag615.xml"/><Relationship Id="rId284" Type="http://schemas.openxmlformats.org/officeDocument/2006/relationships/tags" Target="../tags/tag636.xml"/><Relationship Id="rId319" Type="http://schemas.openxmlformats.org/officeDocument/2006/relationships/tags" Target="../tags/tag671.xml"/><Relationship Id="rId37" Type="http://schemas.openxmlformats.org/officeDocument/2006/relationships/tags" Target="../tags/tag389.xml"/><Relationship Id="rId58" Type="http://schemas.openxmlformats.org/officeDocument/2006/relationships/tags" Target="../tags/tag410.xml"/><Relationship Id="rId79" Type="http://schemas.openxmlformats.org/officeDocument/2006/relationships/tags" Target="../tags/tag431.xml"/><Relationship Id="rId102" Type="http://schemas.openxmlformats.org/officeDocument/2006/relationships/tags" Target="../tags/tag454.xml"/><Relationship Id="rId123" Type="http://schemas.openxmlformats.org/officeDocument/2006/relationships/tags" Target="../tags/tag475.xml"/><Relationship Id="rId144" Type="http://schemas.openxmlformats.org/officeDocument/2006/relationships/tags" Target="../tags/tag496.xml"/><Relationship Id="rId330" Type="http://schemas.openxmlformats.org/officeDocument/2006/relationships/tags" Target="../tags/tag682.xml"/><Relationship Id="rId90" Type="http://schemas.openxmlformats.org/officeDocument/2006/relationships/tags" Target="../tags/tag442.xml"/><Relationship Id="rId165" Type="http://schemas.openxmlformats.org/officeDocument/2006/relationships/tags" Target="../tags/tag517.xml"/><Relationship Id="rId186" Type="http://schemas.openxmlformats.org/officeDocument/2006/relationships/tags" Target="../tags/tag538.xml"/><Relationship Id="rId211" Type="http://schemas.openxmlformats.org/officeDocument/2006/relationships/tags" Target="../tags/tag563.xml"/><Relationship Id="rId232" Type="http://schemas.openxmlformats.org/officeDocument/2006/relationships/tags" Target="../tags/tag584.xml"/><Relationship Id="rId253" Type="http://schemas.openxmlformats.org/officeDocument/2006/relationships/tags" Target="../tags/tag605.xml"/><Relationship Id="rId274" Type="http://schemas.openxmlformats.org/officeDocument/2006/relationships/tags" Target="../tags/tag626.xml"/><Relationship Id="rId295" Type="http://schemas.openxmlformats.org/officeDocument/2006/relationships/tags" Target="../tags/tag647.xml"/><Relationship Id="rId309" Type="http://schemas.openxmlformats.org/officeDocument/2006/relationships/tags" Target="../tags/tag661.xml"/><Relationship Id="rId27" Type="http://schemas.openxmlformats.org/officeDocument/2006/relationships/tags" Target="../tags/tag379.xml"/><Relationship Id="rId48" Type="http://schemas.openxmlformats.org/officeDocument/2006/relationships/tags" Target="../tags/tag400.xml"/><Relationship Id="rId69" Type="http://schemas.openxmlformats.org/officeDocument/2006/relationships/tags" Target="../tags/tag421.xml"/><Relationship Id="rId113" Type="http://schemas.openxmlformats.org/officeDocument/2006/relationships/tags" Target="../tags/tag465.xml"/><Relationship Id="rId134" Type="http://schemas.openxmlformats.org/officeDocument/2006/relationships/tags" Target="../tags/tag486.xml"/><Relationship Id="rId320" Type="http://schemas.openxmlformats.org/officeDocument/2006/relationships/tags" Target="../tags/tag672.xml"/><Relationship Id="rId80" Type="http://schemas.openxmlformats.org/officeDocument/2006/relationships/tags" Target="../tags/tag432.xml"/><Relationship Id="rId155" Type="http://schemas.openxmlformats.org/officeDocument/2006/relationships/tags" Target="../tags/tag507.xml"/><Relationship Id="rId176" Type="http://schemas.openxmlformats.org/officeDocument/2006/relationships/tags" Target="../tags/tag528.xml"/><Relationship Id="rId197" Type="http://schemas.openxmlformats.org/officeDocument/2006/relationships/tags" Target="../tags/tag549.xml"/><Relationship Id="rId341" Type="http://schemas.openxmlformats.org/officeDocument/2006/relationships/tags" Target="../tags/tag693.xml"/><Relationship Id="rId201" Type="http://schemas.openxmlformats.org/officeDocument/2006/relationships/tags" Target="../tags/tag553.xml"/><Relationship Id="rId222" Type="http://schemas.openxmlformats.org/officeDocument/2006/relationships/tags" Target="../tags/tag574.xml"/><Relationship Id="rId243" Type="http://schemas.openxmlformats.org/officeDocument/2006/relationships/tags" Target="../tags/tag595.xml"/><Relationship Id="rId264" Type="http://schemas.openxmlformats.org/officeDocument/2006/relationships/tags" Target="../tags/tag616.xml"/><Relationship Id="rId285" Type="http://schemas.openxmlformats.org/officeDocument/2006/relationships/tags" Target="../tags/tag637.xml"/><Relationship Id="rId17" Type="http://schemas.openxmlformats.org/officeDocument/2006/relationships/tags" Target="../tags/tag369.xml"/><Relationship Id="rId38" Type="http://schemas.openxmlformats.org/officeDocument/2006/relationships/tags" Target="../tags/tag390.xml"/><Relationship Id="rId59" Type="http://schemas.openxmlformats.org/officeDocument/2006/relationships/tags" Target="../tags/tag411.xml"/><Relationship Id="rId103" Type="http://schemas.openxmlformats.org/officeDocument/2006/relationships/tags" Target="../tags/tag455.xml"/><Relationship Id="rId124" Type="http://schemas.openxmlformats.org/officeDocument/2006/relationships/tags" Target="../tags/tag476.xml"/><Relationship Id="rId310" Type="http://schemas.openxmlformats.org/officeDocument/2006/relationships/tags" Target="../tags/tag662.xml"/><Relationship Id="rId70" Type="http://schemas.openxmlformats.org/officeDocument/2006/relationships/tags" Target="../tags/tag422.xml"/><Relationship Id="rId91" Type="http://schemas.openxmlformats.org/officeDocument/2006/relationships/tags" Target="../tags/tag443.xml"/><Relationship Id="rId145" Type="http://schemas.openxmlformats.org/officeDocument/2006/relationships/tags" Target="../tags/tag497.xml"/><Relationship Id="rId166" Type="http://schemas.openxmlformats.org/officeDocument/2006/relationships/tags" Target="../tags/tag518.xml"/><Relationship Id="rId187" Type="http://schemas.openxmlformats.org/officeDocument/2006/relationships/tags" Target="../tags/tag539.xml"/><Relationship Id="rId331" Type="http://schemas.openxmlformats.org/officeDocument/2006/relationships/tags" Target="../tags/tag683.xml"/><Relationship Id="rId1" Type="http://schemas.openxmlformats.org/officeDocument/2006/relationships/tags" Target="../tags/tag353.xml"/><Relationship Id="rId212" Type="http://schemas.openxmlformats.org/officeDocument/2006/relationships/tags" Target="../tags/tag564.xml"/><Relationship Id="rId233" Type="http://schemas.openxmlformats.org/officeDocument/2006/relationships/tags" Target="../tags/tag585.xml"/><Relationship Id="rId254" Type="http://schemas.openxmlformats.org/officeDocument/2006/relationships/tags" Target="../tags/tag606.xml"/><Relationship Id="rId28" Type="http://schemas.openxmlformats.org/officeDocument/2006/relationships/tags" Target="../tags/tag380.xml"/><Relationship Id="rId49" Type="http://schemas.openxmlformats.org/officeDocument/2006/relationships/tags" Target="../tags/tag401.xml"/><Relationship Id="rId114" Type="http://schemas.openxmlformats.org/officeDocument/2006/relationships/tags" Target="../tags/tag466.xml"/><Relationship Id="rId275" Type="http://schemas.openxmlformats.org/officeDocument/2006/relationships/tags" Target="../tags/tag627.xml"/><Relationship Id="rId296" Type="http://schemas.openxmlformats.org/officeDocument/2006/relationships/tags" Target="../tags/tag648.xml"/><Relationship Id="rId300" Type="http://schemas.openxmlformats.org/officeDocument/2006/relationships/tags" Target="../tags/tag652.xml"/><Relationship Id="rId60" Type="http://schemas.openxmlformats.org/officeDocument/2006/relationships/tags" Target="../tags/tag412.xml"/><Relationship Id="rId81" Type="http://schemas.openxmlformats.org/officeDocument/2006/relationships/tags" Target="../tags/tag433.xml"/><Relationship Id="rId135" Type="http://schemas.openxmlformats.org/officeDocument/2006/relationships/tags" Target="../tags/tag487.xml"/><Relationship Id="rId156" Type="http://schemas.openxmlformats.org/officeDocument/2006/relationships/tags" Target="../tags/tag508.xml"/><Relationship Id="rId177" Type="http://schemas.openxmlformats.org/officeDocument/2006/relationships/tags" Target="../tags/tag529.xml"/><Relationship Id="rId198" Type="http://schemas.openxmlformats.org/officeDocument/2006/relationships/tags" Target="../tags/tag550.xml"/><Relationship Id="rId321" Type="http://schemas.openxmlformats.org/officeDocument/2006/relationships/tags" Target="../tags/tag673.xml"/><Relationship Id="rId342" Type="http://schemas.openxmlformats.org/officeDocument/2006/relationships/tags" Target="../tags/tag694.xml"/><Relationship Id="rId202" Type="http://schemas.openxmlformats.org/officeDocument/2006/relationships/tags" Target="../tags/tag554.xml"/><Relationship Id="rId223" Type="http://schemas.openxmlformats.org/officeDocument/2006/relationships/tags" Target="../tags/tag575.xml"/><Relationship Id="rId244" Type="http://schemas.openxmlformats.org/officeDocument/2006/relationships/tags" Target="../tags/tag596.xml"/><Relationship Id="rId18" Type="http://schemas.openxmlformats.org/officeDocument/2006/relationships/tags" Target="../tags/tag370.xml"/><Relationship Id="rId39" Type="http://schemas.openxmlformats.org/officeDocument/2006/relationships/tags" Target="../tags/tag391.xml"/><Relationship Id="rId265" Type="http://schemas.openxmlformats.org/officeDocument/2006/relationships/tags" Target="../tags/tag617.xml"/><Relationship Id="rId286" Type="http://schemas.openxmlformats.org/officeDocument/2006/relationships/tags" Target="../tags/tag638.xml"/><Relationship Id="rId50" Type="http://schemas.openxmlformats.org/officeDocument/2006/relationships/tags" Target="../tags/tag402.xml"/><Relationship Id="rId104" Type="http://schemas.openxmlformats.org/officeDocument/2006/relationships/tags" Target="../tags/tag456.xml"/><Relationship Id="rId125" Type="http://schemas.openxmlformats.org/officeDocument/2006/relationships/tags" Target="../tags/tag477.xml"/><Relationship Id="rId146" Type="http://schemas.openxmlformats.org/officeDocument/2006/relationships/tags" Target="../tags/tag498.xml"/><Relationship Id="rId167" Type="http://schemas.openxmlformats.org/officeDocument/2006/relationships/tags" Target="../tags/tag519.xml"/><Relationship Id="rId188" Type="http://schemas.openxmlformats.org/officeDocument/2006/relationships/tags" Target="../tags/tag540.xml"/><Relationship Id="rId311" Type="http://schemas.openxmlformats.org/officeDocument/2006/relationships/tags" Target="../tags/tag663.xml"/><Relationship Id="rId332" Type="http://schemas.openxmlformats.org/officeDocument/2006/relationships/tags" Target="../tags/tag684.xml"/><Relationship Id="rId71" Type="http://schemas.openxmlformats.org/officeDocument/2006/relationships/tags" Target="../tags/tag423.xml"/><Relationship Id="rId92" Type="http://schemas.openxmlformats.org/officeDocument/2006/relationships/tags" Target="../tags/tag444.xml"/><Relationship Id="rId213" Type="http://schemas.openxmlformats.org/officeDocument/2006/relationships/tags" Target="../tags/tag565.xml"/><Relationship Id="rId234" Type="http://schemas.openxmlformats.org/officeDocument/2006/relationships/tags" Target="../tags/tag586.xml"/><Relationship Id="rId2" Type="http://schemas.openxmlformats.org/officeDocument/2006/relationships/tags" Target="../tags/tag354.xml"/><Relationship Id="rId29" Type="http://schemas.openxmlformats.org/officeDocument/2006/relationships/tags" Target="../tags/tag381.xml"/><Relationship Id="rId255" Type="http://schemas.openxmlformats.org/officeDocument/2006/relationships/tags" Target="../tags/tag607.xml"/><Relationship Id="rId276" Type="http://schemas.openxmlformats.org/officeDocument/2006/relationships/tags" Target="../tags/tag628.xml"/><Relationship Id="rId297" Type="http://schemas.openxmlformats.org/officeDocument/2006/relationships/tags" Target="../tags/tag649.xml"/><Relationship Id="rId40" Type="http://schemas.openxmlformats.org/officeDocument/2006/relationships/tags" Target="../tags/tag392.xml"/><Relationship Id="rId115" Type="http://schemas.openxmlformats.org/officeDocument/2006/relationships/tags" Target="../tags/tag467.xml"/><Relationship Id="rId136" Type="http://schemas.openxmlformats.org/officeDocument/2006/relationships/tags" Target="../tags/tag488.xml"/><Relationship Id="rId157" Type="http://schemas.openxmlformats.org/officeDocument/2006/relationships/tags" Target="../tags/tag509.xml"/><Relationship Id="rId178" Type="http://schemas.openxmlformats.org/officeDocument/2006/relationships/tags" Target="../tags/tag530.xml"/><Relationship Id="rId301" Type="http://schemas.openxmlformats.org/officeDocument/2006/relationships/tags" Target="../tags/tag653.xml"/><Relationship Id="rId322" Type="http://schemas.openxmlformats.org/officeDocument/2006/relationships/tags" Target="../tags/tag674.xml"/><Relationship Id="rId343" Type="http://schemas.openxmlformats.org/officeDocument/2006/relationships/slideLayout" Target="../slideLayouts/slideLayout17.xml"/><Relationship Id="rId61" Type="http://schemas.openxmlformats.org/officeDocument/2006/relationships/tags" Target="../tags/tag413.xml"/><Relationship Id="rId82" Type="http://schemas.openxmlformats.org/officeDocument/2006/relationships/tags" Target="../tags/tag434.xml"/><Relationship Id="rId199" Type="http://schemas.openxmlformats.org/officeDocument/2006/relationships/tags" Target="../tags/tag551.xml"/><Relationship Id="rId203" Type="http://schemas.openxmlformats.org/officeDocument/2006/relationships/tags" Target="../tags/tag555.xml"/><Relationship Id="rId19" Type="http://schemas.openxmlformats.org/officeDocument/2006/relationships/tags" Target="../tags/tag371.xml"/><Relationship Id="rId224" Type="http://schemas.openxmlformats.org/officeDocument/2006/relationships/tags" Target="../tags/tag576.xml"/><Relationship Id="rId245" Type="http://schemas.openxmlformats.org/officeDocument/2006/relationships/tags" Target="../tags/tag597.xml"/><Relationship Id="rId266" Type="http://schemas.openxmlformats.org/officeDocument/2006/relationships/tags" Target="../tags/tag618.xml"/><Relationship Id="rId287" Type="http://schemas.openxmlformats.org/officeDocument/2006/relationships/tags" Target="../tags/tag639.xml"/><Relationship Id="rId30" Type="http://schemas.openxmlformats.org/officeDocument/2006/relationships/tags" Target="../tags/tag382.xml"/><Relationship Id="rId105" Type="http://schemas.openxmlformats.org/officeDocument/2006/relationships/tags" Target="../tags/tag457.xml"/><Relationship Id="rId126" Type="http://schemas.openxmlformats.org/officeDocument/2006/relationships/tags" Target="../tags/tag478.xml"/><Relationship Id="rId147" Type="http://schemas.openxmlformats.org/officeDocument/2006/relationships/tags" Target="../tags/tag499.xml"/><Relationship Id="rId168" Type="http://schemas.openxmlformats.org/officeDocument/2006/relationships/tags" Target="../tags/tag520.xml"/><Relationship Id="rId312" Type="http://schemas.openxmlformats.org/officeDocument/2006/relationships/tags" Target="../tags/tag664.xml"/><Relationship Id="rId333" Type="http://schemas.openxmlformats.org/officeDocument/2006/relationships/tags" Target="../tags/tag685.xml"/><Relationship Id="rId51" Type="http://schemas.openxmlformats.org/officeDocument/2006/relationships/tags" Target="../tags/tag403.xml"/><Relationship Id="rId72" Type="http://schemas.openxmlformats.org/officeDocument/2006/relationships/tags" Target="../tags/tag424.xml"/><Relationship Id="rId93" Type="http://schemas.openxmlformats.org/officeDocument/2006/relationships/tags" Target="../tags/tag445.xml"/><Relationship Id="rId189" Type="http://schemas.openxmlformats.org/officeDocument/2006/relationships/tags" Target="../tags/tag541.xml"/><Relationship Id="rId3" Type="http://schemas.openxmlformats.org/officeDocument/2006/relationships/tags" Target="../tags/tag355.xml"/><Relationship Id="rId214" Type="http://schemas.openxmlformats.org/officeDocument/2006/relationships/tags" Target="../tags/tag566.xml"/><Relationship Id="rId235" Type="http://schemas.openxmlformats.org/officeDocument/2006/relationships/tags" Target="../tags/tag587.xml"/><Relationship Id="rId256" Type="http://schemas.openxmlformats.org/officeDocument/2006/relationships/tags" Target="../tags/tag608.xml"/><Relationship Id="rId277" Type="http://schemas.openxmlformats.org/officeDocument/2006/relationships/tags" Target="../tags/tag629.xml"/><Relationship Id="rId298" Type="http://schemas.openxmlformats.org/officeDocument/2006/relationships/tags" Target="../tags/tag650.xml"/><Relationship Id="rId116" Type="http://schemas.openxmlformats.org/officeDocument/2006/relationships/tags" Target="../tags/tag468.xml"/><Relationship Id="rId137" Type="http://schemas.openxmlformats.org/officeDocument/2006/relationships/tags" Target="../tags/tag489.xml"/><Relationship Id="rId158" Type="http://schemas.openxmlformats.org/officeDocument/2006/relationships/tags" Target="../tags/tag510.xml"/><Relationship Id="rId302" Type="http://schemas.openxmlformats.org/officeDocument/2006/relationships/tags" Target="../tags/tag654.xml"/><Relationship Id="rId323" Type="http://schemas.openxmlformats.org/officeDocument/2006/relationships/tags" Target="../tags/tag675.xml"/><Relationship Id="rId20" Type="http://schemas.openxmlformats.org/officeDocument/2006/relationships/tags" Target="../tags/tag372.xml"/><Relationship Id="rId41" Type="http://schemas.openxmlformats.org/officeDocument/2006/relationships/tags" Target="../tags/tag393.xml"/><Relationship Id="rId62" Type="http://schemas.openxmlformats.org/officeDocument/2006/relationships/tags" Target="../tags/tag414.xml"/><Relationship Id="rId83" Type="http://schemas.openxmlformats.org/officeDocument/2006/relationships/tags" Target="../tags/tag435.xml"/><Relationship Id="rId179" Type="http://schemas.openxmlformats.org/officeDocument/2006/relationships/tags" Target="../tags/tag531.xml"/><Relationship Id="rId190" Type="http://schemas.openxmlformats.org/officeDocument/2006/relationships/tags" Target="../tags/tag542.xml"/><Relationship Id="rId204" Type="http://schemas.openxmlformats.org/officeDocument/2006/relationships/tags" Target="../tags/tag556.xml"/><Relationship Id="rId225" Type="http://schemas.openxmlformats.org/officeDocument/2006/relationships/tags" Target="../tags/tag577.xml"/><Relationship Id="rId246" Type="http://schemas.openxmlformats.org/officeDocument/2006/relationships/tags" Target="../tags/tag598.xml"/><Relationship Id="rId267" Type="http://schemas.openxmlformats.org/officeDocument/2006/relationships/tags" Target="../tags/tag619.xml"/><Relationship Id="rId288" Type="http://schemas.openxmlformats.org/officeDocument/2006/relationships/tags" Target="../tags/tag640.xml"/><Relationship Id="rId106" Type="http://schemas.openxmlformats.org/officeDocument/2006/relationships/tags" Target="../tags/tag458.xml"/><Relationship Id="rId127" Type="http://schemas.openxmlformats.org/officeDocument/2006/relationships/tags" Target="../tags/tag479.xml"/><Relationship Id="rId313" Type="http://schemas.openxmlformats.org/officeDocument/2006/relationships/tags" Target="../tags/tag665.xml"/><Relationship Id="rId10" Type="http://schemas.openxmlformats.org/officeDocument/2006/relationships/tags" Target="../tags/tag362.xml"/><Relationship Id="rId31" Type="http://schemas.openxmlformats.org/officeDocument/2006/relationships/tags" Target="../tags/tag383.xml"/><Relationship Id="rId52" Type="http://schemas.openxmlformats.org/officeDocument/2006/relationships/tags" Target="../tags/tag404.xml"/><Relationship Id="rId73" Type="http://schemas.openxmlformats.org/officeDocument/2006/relationships/tags" Target="../tags/tag425.xml"/><Relationship Id="rId94" Type="http://schemas.openxmlformats.org/officeDocument/2006/relationships/tags" Target="../tags/tag446.xml"/><Relationship Id="rId148" Type="http://schemas.openxmlformats.org/officeDocument/2006/relationships/tags" Target="../tags/tag500.xml"/><Relationship Id="rId169" Type="http://schemas.openxmlformats.org/officeDocument/2006/relationships/tags" Target="../tags/tag521.xml"/><Relationship Id="rId334" Type="http://schemas.openxmlformats.org/officeDocument/2006/relationships/tags" Target="../tags/tag686.xml"/><Relationship Id="rId4" Type="http://schemas.openxmlformats.org/officeDocument/2006/relationships/tags" Target="../tags/tag356.xml"/><Relationship Id="rId180" Type="http://schemas.openxmlformats.org/officeDocument/2006/relationships/tags" Target="../tags/tag532.xml"/><Relationship Id="rId215" Type="http://schemas.openxmlformats.org/officeDocument/2006/relationships/tags" Target="../tags/tag567.xml"/><Relationship Id="rId236" Type="http://schemas.openxmlformats.org/officeDocument/2006/relationships/tags" Target="../tags/tag588.xml"/><Relationship Id="rId257" Type="http://schemas.openxmlformats.org/officeDocument/2006/relationships/tags" Target="../tags/tag609.xml"/><Relationship Id="rId278" Type="http://schemas.openxmlformats.org/officeDocument/2006/relationships/tags" Target="../tags/tag630.xml"/><Relationship Id="rId303" Type="http://schemas.openxmlformats.org/officeDocument/2006/relationships/tags" Target="../tags/tag655.xml"/><Relationship Id="rId42" Type="http://schemas.openxmlformats.org/officeDocument/2006/relationships/tags" Target="../tags/tag394.xml"/><Relationship Id="rId84" Type="http://schemas.openxmlformats.org/officeDocument/2006/relationships/tags" Target="../tags/tag436.xml"/><Relationship Id="rId138" Type="http://schemas.openxmlformats.org/officeDocument/2006/relationships/tags" Target="../tags/tag490.xml"/><Relationship Id="rId191" Type="http://schemas.openxmlformats.org/officeDocument/2006/relationships/tags" Target="../tags/tag543.xml"/><Relationship Id="rId205" Type="http://schemas.openxmlformats.org/officeDocument/2006/relationships/tags" Target="../tags/tag557.xml"/><Relationship Id="rId247" Type="http://schemas.openxmlformats.org/officeDocument/2006/relationships/tags" Target="../tags/tag599.xml"/><Relationship Id="rId107" Type="http://schemas.openxmlformats.org/officeDocument/2006/relationships/tags" Target="../tags/tag459.xml"/><Relationship Id="rId289" Type="http://schemas.openxmlformats.org/officeDocument/2006/relationships/tags" Target="../tags/tag641.xml"/><Relationship Id="rId11" Type="http://schemas.openxmlformats.org/officeDocument/2006/relationships/tags" Target="../tags/tag363.xml"/><Relationship Id="rId53" Type="http://schemas.openxmlformats.org/officeDocument/2006/relationships/tags" Target="../tags/tag405.xml"/><Relationship Id="rId149" Type="http://schemas.openxmlformats.org/officeDocument/2006/relationships/tags" Target="../tags/tag501.xml"/><Relationship Id="rId314" Type="http://schemas.openxmlformats.org/officeDocument/2006/relationships/tags" Target="../tags/tag666.xml"/><Relationship Id="rId95" Type="http://schemas.openxmlformats.org/officeDocument/2006/relationships/tags" Target="../tags/tag447.xml"/><Relationship Id="rId160" Type="http://schemas.openxmlformats.org/officeDocument/2006/relationships/tags" Target="../tags/tag512.xml"/><Relationship Id="rId216" Type="http://schemas.openxmlformats.org/officeDocument/2006/relationships/tags" Target="../tags/tag568.xml"/><Relationship Id="rId258" Type="http://schemas.openxmlformats.org/officeDocument/2006/relationships/tags" Target="../tags/tag610.xml"/><Relationship Id="rId22" Type="http://schemas.openxmlformats.org/officeDocument/2006/relationships/tags" Target="../tags/tag374.xml"/><Relationship Id="rId64" Type="http://schemas.openxmlformats.org/officeDocument/2006/relationships/tags" Target="../tags/tag416.xml"/><Relationship Id="rId118" Type="http://schemas.openxmlformats.org/officeDocument/2006/relationships/tags" Target="../tags/tag470.xml"/><Relationship Id="rId325" Type="http://schemas.openxmlformats.org/officeDocument/2006/relationships/tags" Target="../tags/tag677.xml"/><Relationship Id="rId171" Type="http://schemas.openxmlformats.org/officeDocument/2006/relationships/tags" Target="../tags/tag523.xml"/><Relationship Id="rId227" Type="http://schemas.openxmlformats.org/officeDocument/2006/relationships/tags" Target="../tags/tag579.xml"/><Relationship Id="rId269" Type="http://schemas.openxmlformats.org/officeDocument/2006/relationships/tags" Target="../tags/tag621.xml"/><Relationship Id="rId33" Type="http://schemas.openxmlformats.org/officeDocument/2006/relationships/tags" Target="../tags/tag385.xml"/><Relationship Id="rId129" Type="http://schemas.openxmlformats.org/officeDocument/2006/relationships/tags" Target="../tags/tag481.xml"/><Relationship Id="rId280" Type="http://schemas.openxmlformats.org/officeDocument/2006/relationships/tags" Target="../tags/tag632.xml"/><Relationship Id="rId336" Type="http://schemas.openxmlformats.org/officeDocument/2006/relationships/tags" Target="../tags/tag688.xml"/><Relationship Id="rId75" Type="http://schemas.openxmlformats.org/officeDocument/2006/relationships/tags" Target="../tags/tag427.xml"/><Relationship Id="rId140" Type="http://schemas.openxmlformats.org/officeDocument/2006/relationships/tags" Target="../tags/tag492.xml"/><Relationship Id="rId182" Type="http://schemas.openxmlformats.org/officeDocument/2006/relationships/tags" Target="../tags/tag534.xml"/><Relationship Id="rId6" Type="http://schemas.openxmlformats.org/officeDocument/2006/relationships/tags" Target="../tags/tag358.xml"/><Relationship Id="rId238" Type="http://schemas.openxmlformats.org/officeDocument/2006/relationships/tags" Target="../tags/tag590.xml"/><Relationship Id="rId291" Type="http://schemas.openxmlformats.org/officeDocument/2006/relationships/tags" Target="../tags/tag643.xml"/><Relationship Id="rId305" Type="http://schemas.openxmlformats.org/officeDocument/2006/relationships/tags" Target="../tags/tag657.xml"/><Relationship Id="rId44" Type="http://schemas.openxmlformats.org/officeDocument/2006/relationships/tags" Target="../tags/tag396.xml"/><Relationship Id="rId86" Type="http://schemas.openxmlformats.org/officeDocument/2006/relationships/tags" Target="../tags/tag438.xml"/><Relationship Id="rId151" Type="http://schemas.openxmlformats.org/officeDocument/2006/relationships/tags" Target="../tags/tag503.xml"/><Relationship Id="rId193" Type="http://schemas.openxmlformats.org/officeDocument/2006/relationships/tags" Target="../tags/tag545.xml"/><Relationship Id="rId207" Type="http://schemas.openxmlformats.org/officeDocument/2006/relationships/tags" Target="../tags/tag559.xml"/><Relationship Id="rId249" Type="http://schemas.openxmlformats.org/officeDocument/2006/relationships/tags" Target="../tags/tag601.xml"/><Relationship Id="rId13" Type="http://schemas.openxmlformats.org/officeDocument/2006/relationships/tags" Target="../tags/tag365.xml"/><Relationship Id="rId109" Type="http://schemas.openxmlformats.org/officeDocument/2006/relationships/tags" Target="../tags/tag461.xml"/><Relationship Id="rId260" Type="http://schemas.openxmlformats.org/officeDocument/2006/relationships/tags" Target="../tags/tag612.xml"/><Relationship Id="rId316" Type="http://schemas.openxmlformats.org/officeDocument/2006/relationships/tags" Target="../tags/tag668.xml"/><Relationship Id="rId55" Type="http://schemas.openxmlformats.org/officeDocument/2006/relationships/tags" Target="../tags/tag407.xml"/><Relationship Id="rId97" Type="http://schemas.openxmlformats.org/officeDocument/2006/relationships/tags" Target="../tags/tag449.xml"/><Relationship Id="rId120" Type="http://schemas.openxmlformats.org/officeDocument/2006/relationships/tags" Target="../tags/tag472.xml"/><Relationship Id="rId162" Type="http://schemas.openxmlformats.org/officeDocument/2006/relationships/tags" Target="../tags/tag514.xml"/><Relationship Id="rId218" Type="http://schemas.openxmlformats.org/officeDocument/2006/relationships/tags" Target="../tags/tag570.xml"/><Relationship Id="rId271" Type="http://schemas.openxmlformats.org/officeDocument/2006/relationships/tags" Target="../tags/tag623.xml"/><Relationship Id="rId24" Type="http://schemas.openxmlformats.org/officeDocument/2006/relationships/tags" Target="../tags/tag376.xml"/><Relationship Id="rId66" Type="http://schemas.openxmlformats.org/officeDocument/2006/relationships/tags" Target="../tags/tag418.xml"/><Relationship Id="rId131" Type="http://schemas.openxmlformats.org/officeDocument/2006/relationships/tags" Target="../tags/tag483.xml"/><Relationship Id="rId327" Type="http://schemas.openxmlformats.org/officeDocument/2006/relationships/tags" Target="../tags/tag679.xml"/><Relationship Id="rId173" Type="http://schemas.openxmlformats.org/officeDocument/2006/relationships/tags" Target="../tags/tag525.xml"/><Relationship Id="rId229" Type="http://schemas.openxmlformats.org/officeDocument/2006/relationships/tags" Target="../tags/tag58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tags" Target="../tags/tag707.xml"/><Relationship Id="rId18" Type="http://schemas.openxmlformats.org/officeDocument/2006/relationships/tags" Target="../tags/tag712.xml"/><Relationship Id="rId26" Type="http://schemas.openxmlformats.org/officeDocument/2006/relationships/tags" Target="../tags/tag720.xml"/><Relationship Id="rId21" Type="http://schemas.openxmlformats.org/officeDocument/2006/relationships/tags" Target="../tags/tag715.xml"/><Relationship Id="rId34" Type="http://schemas.openxmlformats.org/officeDocument/2006/relationships/tags" Target="../tags/tag728.xml"/><Relationship Id="rId7" Type="http://schemas.openxmlformats.org/officeDocument/2006/relationships/tags" Target="../tags/tag701.xml"/><Relationship Id="rId12" Type="http://schemas.openxmlformats.org/officeDocument/2006/relationships/tags" Target="../tags/tag706.xml"/><Relationship Id="rId17" Type="http://schemas.openxmlformats.org/officeDocument/2006/relationships/tags" Target="../tags/tag711.xml"/><Relationship Id="rId25" Type="http://schemas.openxmlformats.org/officeDocument/2006/relationships/tags" Target="../tags/tag719.xml"/><Relationship Id="rId33" Type="http://schemas.openxmlformats.org/officeDocument/2006/relationships/tags" Target="../tags/tag727.xml"/><Relationship Id="rId2" Type="http://schemas.openxmlformats.org/officeDocument/2006/relationships/tags" Target="../tags/tag696.xml"/><Relationship Id="rId16" Type="http://schemas.openxmlformats.org/officeDocument/2006/relationships/tags" Target="../tags/tag710.xml"/><Relationship Id="rId20" Type="http://schemas.openxmlformats.org/officeDocument/2006/relationships/tags" Target="../tags/tag714.xml"/><Relationship Id="rId29" Type="http://schemas.openxmlformats.org/officeDocument/2006/relationships/tags" Target="../tags/tag723.xml"/><Relationship Id="rId1" Type="http://schemas.openxmlformats.org/officeDocument/2006/relationships/tags" Target="../tags/tag695.xml"/><Relationship Id="rId6" Type="http://schemas.openxmlformats.org/officeDocument/2006/relationships/tags" Target="../tags/tag700.xml"/><Relationship Id="rId11" Type="http://schemas.openxmlformats.org/officeDocument/2006/relationships/tags" Target="../tags/tag705.xml"/><Relationship Id="rId24" Type="http://schemas.openxmlformats.org/officeDocument/2006/relationships/tags" Target="../tags/tag718.xml"/><Relationship Id="rId32" Type="http://schemas.openxmlformats.org/officeDocument/2006/relationships/tags" Target="../tags/tag726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699.xml"/><Relationship Id="rId15" Type="http://schemas.openxmlformats.org/officeDocument/2006/relationships/tags" Target="../tags/tag709.xml"/><Relationship Id="rId23" Type="http://schemas.openxmlformats.org/officeDocument/2006/relationships/tags" Target="../tags/tag717.xml"/><Relationship Id="rId28" Type="http://schemas.openxmlformats.org/officeDocument/2006/relationships/tags" Target="../tags/tag722.xml"/><Relationship Id="rId36" Type="http://schemas.openxmlformats.org/officeDocument/2006/relationships/tags" Target="../tags/tag730.xml"/><Relationship Id="rId10" Type="http://schemas.openxmlformats.org/officeDocument/2006/relationships/tags" Target="../tags/tag704.xml"/><Relationship Id="rId19" Type="http://schemas.openxmlformats.org/officeDocument/2006/relationships/tags" Target="../tags/tag713.xml"/><Relationship Id="rId31" Type="http://schemas.openxmlformats.org/officeDocument/2006/relationships/tags" Target="../tags/tag725.xml"/><Relationship Id="rId4" Type="http://schemas.openxmlformats.org/officeDocument/2006/relationships/tags" Target="../tags/tag698.xml"/><Relationship Id="rId9" Type="http://schemas.openxmlformats.org/officeDocument/2006/relationships/tags" Target="../tags/tag703.xml"/><Relationship Id="rId14" Type="http://schemas.openxmlformats.org/officeDocument/2006/relationships/tags" Target="../tags/tag708.xml"/><Relationship Id="rId22" Type="http://schemas.openxmlformats.org/officeDocument/2006/relationships/tags" Target="../tags/tag716.xml"/><Relationship Id="rId27" Type="http://schemas.openxmlformats.org/officeDocument/2006/relationships/tags" Target="../tags/tag721.xml"/><Relationship Id="rId30" Type="http://schemas.openxmlformats.org/officeDocument/2006/relationships/tags" Target="../tags/tag724.xml"/><Relationship Id="rId35" Type="http://schemas.openxmlformats.org/officeDocument/2006/relationships/tags" Target="../tags/tag729.xml"/><Relationship Id="rId8" Type="http://schemas.openxmlformats.org/officeDocument/2006/relationships/tags" Target="../tags/tag702.xml"/><Relationship Id="rId3" Type="http://schemas.openxmlformats.org/officeDocument/2006/relationships/tags" Target="../tags/tag69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tags" Target="../tags/tag847.xml"/><Relationship Id="rId21" Type="http://schemas.openxmlformats.org/officeDocument/2006/relationships/tags" Target="../tags/tag751.xml"/><Relationship Id="rId42" Type="http://schemas.openxmlformats.org/officeDocument/2006/relationships/tags" Target="../tags/tag772.xml"/><Relationship Id="rId63" Type="http://schemas.openxmlformats.org/officeDocument/2006/relationships/tags" Target="../tags/tag793.xml"/><Relationship Id="rId84" Type="http://schemas.openxmlformats.org/officeDocument/2006/relationships/tags" Target="../tags/tag814.xml"/><Relationship Id="rId138" Type="http://schemas.openxmlformats.org/officeDocument/2006/relationships/tags" Target="../tags/tag868.xml"/><Relationship Id="rId16" Type="http://schemas.openxmlformats.org/officeDocument/2006/relationships/tags" Target="../tags/tag746.xml"/><Relationship Id="rId107" Type="http://schemas.openxmlformats.org/officeDocument/2006/relationships/tags" Target="../tags/tag837.xml"/><Relationship Id="rId11" Type="http://schemas.openxmlformats.org/officeDocument/2006/relationships/tags" Target="../tags/tag741.xml"/><Relationship Id="rId32" Type="http://schemas.openxmlformats.org/officeDocument/2006/relationships/tags" Target="../tags/tag762.xml"/><Relationship Id="rId37" Type="http://schemas.openxmlformats.org/officeDocument/2006/relationships/tags" Target="../tags/tag767.xml"/><Relationship Id="rId53" Type="http://schemas.openxmlformats.org/officeDocument/2006/relationships/tags" Target="../tags/tag783.xml"/><Relationship Id="rId58" Type="http://schemas.openxmlformats.org/officeDocument/2006/relationships/tags" Target="../tags/tag788.xml"/><Relationship Id="rId74" Type="http://schemas.openxmlformats.org/officeDocument/2006/relationships/tags" Target="../tags/tag804.xml"/><Relationship Id="rId79" Type="http://schemas.openxmlformats.org/officeDocument/2006/relationships/tags" Target="../tags/tag809.xml"/><Relationship Id="rId102" Type="http://schemas.openxmlformats.org/officeDocument/2006/relationships/tags" Target="../tags/tag832.xml"/><Relationship Id="rId123" Type="http://schemas.openxmlformats.org/officeDocument/2006/relationships/tags" Target="../tags/tag853.xml"/><Relationship Id="rId128" Type="http://schemas.openxmlformats.org/officeDocument/2006/relationships/tags" Target="../tags/tag858.xml"/><Relationship Id="rId5" Type="http://schemas.openxmlformats.org/officeDocument/2006/relationships/tags" Target="../tags/tag735.xml"/><Relationship Id="rId90" Type="http://schemas.openxmlformats.org/officeDocument/2006/relationships/tags" Target="../tags/tag820.xml"/><Relationship Id="rId95" Type="http://schemas.openxmlformats.org/officeDocument/2006/relationships/tags" Target="../tags/tag825.xml"/><Relationship Id="rId22" Type="http://schemas.openxmlformats.org/officeDocument/2006/relationships/tags" Target="../tags/tag752.xml"/><Relationship Id="rId27" Type="http://schemas.openxmlformats.org/officeDocument/2006/relationships/tags" Target="../tags/tag757.xml"/><Relationship Id="rId43" Type="http://schemas.openxmlformats.org/officeDocument/2006/relationships/tags" Target="../tags/tag773.xml"/><Relationship Id="rId48" Type="http://schemas.openxmlformats.org/officeDocument/2006/relationships/tags" Target="../tags/tag778.xml"/><Relationship Id="rId64" Type="http://schemas.openxmlformats.org/officeDocument/2006/relationships/tags" Target="../tags/tag794.xml"/><Relationship Id="rId69" Type="http://schemas.openxmlformats.org/officeDocument/2006/relationships/tags" Target="../tags/tag799.xml"/><Relationship Id="rId113" Type="http://schemas.openxmlformats.org/officeDocument/2006/relationships/tags" Target="../tags/tag843.xml"/><Relationship Id="rId118" Type="http://schemas.openxmlformats.org/officeDocument/2006/relationships/tags" Target="../tags/tag848.xml"/><Relationship Id="rId134" Type="http://schemas.openxmlformats.org/officeDocument/2006/relationships/tags" Target="../tags/tag864.xml"/><Relationship Id="rId139" Type="http://schemas.openxmlformats.org/officeDocument/2006/relationships/tags" Target="../tags/tag869.xml"/><Relationship Id="rId80" Type="http://schemas.openxmlformats.org/officeDocument/2006/relationships/tags" Target="../tags/tag810.xml"/><Relationship Id="rId85" Type="http://schemas.openxmlformats.org/officeDocument/2006/relationships/tags" Target="../tags/tag815.xml"/><Relationship Id="rId12" Type="http://schemas.openxmlformats.org/officeDocument/2006/relationships/tags" Target="../tags/tag742.xml"/><Relationship Id="rId17" Type="http://schemas.openxmlformats.org/officeDocument/2006/relationships/tags" Target="../tags/tag747.xml"/><Relationship Id="rId33" Type="http://schemas.openxmlformats.org/officeDocument/2006/relationships/tags" Target="../tags/tag763.xml"/><Relationship Id="rId38" Type="http://schemas.openxmlformats.org/officeDocument/2006/relationships/tags" Target="../tags/tag768.xml"/><Relationship Id="rId59" Type="http://schemas.openxmlformats.org/officeDocument/2006/relationships/tags" Target="../tags/tag789.xml"/><Relationship Id="rId103" Type="http://schemas.openxmlformats.org/officeDocument/2006/relationships/tags" Target="../tags/tag833.xml"/><Relationship Id="rId108" Type="http://schemas.openxmlformats.org/officeDocument/2006/relationships/tags" Target="../tags/tag838.xml"/><Relationship Id="rId124" Type="http://schemas.openxmlformats.org/officeDocument/2006/relationships/tags" Target="../tags/tag854.xml"/><Relationship Id="rId129" Type="http://schemas.openxmlformats.org/officeDocument/2006/relationships/tags" Target="../tags/tag859.xml"/><Relationship Id="rId54" Type="http://schemas.openxmlformats.org/officeDocument/2006/relationships/tags" Target="../tags/tag784.xml"/><Relationship Id="rId70" Type="http://schemas.openxmlformats.org/officeDocument/2006/relationships/tags" Target="../tags/tag800.xml"/><Relationship Id="rId75" Type="http://schemas.openxmlformats.org/officeDocument/2006/relationships/tags" Target="../tags/tag805.xml"/><Relationship Id="rId91" Type="http://schemas.openxmlformats.org/officeDocument/2006/relationships/tags" Target="../tags/tag821.xml"/><Relationship Id="rId96" Type="http://schemas.openxmlformats.org/officeDocument/2006/relationships/tags" Target="../tags/tag826.xml"/><Relationship Id="rId140" Type="http://schemas.openxmlformats.org/officeDocument/2006/relationships/slideLayout" Target="../slideLayouts/slideLayout2.xml"/><Relationship Id="rId1" Type="http://schemas.openxmlformats.org/officeDocument/2006/relationships/tags" Target="../tags/tag731.xml"/><Relationship Id="rId6" Type="http://schemas.openxmlformats.org/officeDocument/2006/relationships/tags" Target="../tags/tag736.xml"/><Relationship Id="rId23" Type="http://schemas.openxmlformats.org/officeDocument/2006/relationships/tags" Target="../tags/tag753.xml"/><Relationship Id="rId28" Type="http://schemas.openxmlformats.org/officeDocument/2006/relationships/tags" Target="../tags/tag758.xml"/><Relationship Id="rId49" Type="http://schemas.openxmlformats.org/officeDocument/2006/relationships/tags" Target="../tags/tag779.xml"/><Relationship Id="rId114" Type="http://schemas.openxmlformats.org/officeDocument/2006/relationships/tags" Target="../tags/tag844.xml"/><Relationship Id="rId119" Type="http://schemas.openxmlformats.org/officeDocument/2006/relationships/tags" Target="../tags/tag849.xml"/><Relationship Id="rId44" Type="http://schemas.openxmlformats.org/officeDocument/2006/relationships/tags" Target="../tags/tag774.xml"/><Relationship Id="rId60" Type="http://schemas.openxmlformats.org/officeDocument/2006/relationships/tags" Target="../tags/tag790.xml"/><Relationship Id="rId65" Type="http://schemas.openxmlformats.org/officeDocument/2006/relationships/tags" Target="../tags/tag795.xml"/><Relationship Id="rId81" Type="http://schemas.openxmlformats.org/officeDocument/2006/relationships/tags" Target="../tags/tag811.xml"/><Relationship Id="rId86" Type="http://schemas.openxmlformats.org/officeDocument/2006/relationships/tags" Target="../tags/tag816.xml"/><Relationship Id="rId130" Type="http://schemas.openxmlformats.org/officeDocument/2006/relationships/tags" Target="../tags/tag860.xml"/><Relationship Id="rId135" Type="http://schemas.openxmlformats.org/officeDocument/2006/relationships/tags" Target="../tags/tag865.xml"/><Relationship Id="rId13" Type="http://schemas.openxmlformats.org/officeDocument/2006/relationships/tags" Target="../tags/tag743.xml"/><Relationship Id="rId18" Type="http://schemas.openxmlformats.org/officeDocument/2006/relationships/tags" Target="../tags/tag748.xml"/><Relationship Id="rId39" Type="http://schemas.openxmlformats.org/officeDocument/2006/relationships/tags" Target="../tags/tag769.xml"/><Relationship Id="rId109" Type="http://schemas.openxmlformats.org/officeDocument/2006/relationships/tags" Target="../tags/tag839.xml"/><Relationship Id="rId34" Type="http://schemas.openxmlformats.org/officeDocument/2006/relationships/tags" Target="../tags/tag764.xml"/><Relationship Id="rId50" Type="http://schemas.openxmlformats.org/officeDocument/2006/relationships/tags" Target="../tags/tag780.xml"/><Relationship Id="rId55" Type="http://schemas.openxmlformats.org/officeDocument/2006/relationships/tags" Target="../tags/tag785.xml"/><Relationship Id="rId76" Type="http://schemas.openxmlformats.org/officeDocument/2006/relationships/tags" Target="../tags/tag806.xml"/><Relationship Id="rId97" Type="http://schemas.openxmlformats.org/officeDocument/2006/relationships/tags" Target="../tags/tag827.xml"/><Relationship Id="rId104" Type="http://schemas.openxmlformats.org/officeDocument/2006/relationships/tags" Target="../tags/tag834.xml"/><Relationship Id="rId120" Type="http://schemas.openxmlformats.org/officeDocument/2006/relationships/tags" Target="../tags/tag850.xml"/><Relationship Id="rId125" Type="http://schemas.openxmlformats.org/officeDocument/2006/relationships/tags" Target="../tags/tag855.xml"/><Relationship Id="rId7" Type="http://schemas.openxmlformats.org/officeDocument/2006/relationships/tags" Target="../tags/tag737.xml"/><Relationship Id="rId71" Type="http://schemas.openxmlformats.org/officeDocument/2006/relationships/tags" Target="../tags/tag801.xml"/><Relationship Id="rId92" Type="http://schemas.openxmlformats.org/officeDocument/2006/relationships/tags" Target="../tags/tag822.xml"/><Relationship Id="rId2" Type="http://schemas.openxmlformats.org/officeDocument/2006/relationships/tags" Target="../tags/tag732.xml"/><Relationship Id="rId29" Type="http://schemas.openxmlformats.org/officeDocument/2006/relationships/tags" Target="../tags/tag759.xml"/><Relationship Id="rId24" Type="http://schemas.openxmlformats.org/officeDocument/2006/relationships/tags" Target="../tags/tag754.xml"/><Relationship Id="rId40" Type="http://schemas.openxmlformats.org/officeDocument/2006/relationships/tags" Target="../tags/tag770.xml"/><Relationship Id="rId45" Type="http://schemas.openxmlformats.org/officeDocument/2006/relationships/tags" Target="../tags/tag775.xml"/><Relationship Id="rId66" Type="http://schemas.openxmlformats.org/officeDocument/2006/relationships/tags" Target="../tags/tag796.xml"/><Relationship Id="rId87" Type="http://schemas.openxmlformats.org/officeDocument/2006/relationships/tags" Target="../tags/tag817.xml"/><Relationship Id="rId110" Type="http://schemas.openxmlformats.org/officeDocument/2006/relationships/tags" Target="../tags/tag840.xml"/><Relationship Id="rId115" Type="http://schemas.openxmlformats.org/officeDocument/2006/relationships/tags" Target="../tags/tag845.xml"/><Relationship Id="rId131" Type="http://schemas.openxmlformats.org/officeDocument/2006/relationships/tags" Target="../tags/tag861.xml"/><Relationship Id="rId136" Type="http://schemas.openxmlformats.org/officeDocument/2006/relationships/tags" Target="../tags/tag866.xml"/><Relationship Id="rId61" Type="http://schemas.openxmlformats.org/officeDocument/2006/relationships/tags" Target="../tags/tag791.xml"/><Relationship Id="rId82" Type="http://schemas.openxmlformats.org/officeDocument/2006/relationships/tags" Target="../tags/tag812.xml"/><Relationship Id="rId19" Type="http://schemas.openxmlformats.org/officeDocument/2006/relationships/tags" Target="../tags/tag749.xml"/><Relationship Id="rId14" Type="http://schemas.openxmlformats.org/officeDocument/2006/relationships/tags" Target="../tags/tag744.xml"/><Relationship Id="rId30" Type="http://schemas.openxmlformats.org/officeDocument/2006/relationships/tags" Target="../tags/tag760.xml"/><Relationship Id="rId35" Type="http://schemas.openxmlformats.org/officeDocument/2006/relationships/tags" Target="../tags/tag765.xml"/><Relationship Id="rId56" Type="http://schemas.openxmlformats.org/officeDocument/2006/relationships/tags" Target="../tags/tag786.xml"/><Relationship Id="rId77" Type="http://schemas.openxmlformats.org/officeDocument/2006/relationships/tags" Target="../tags/tag807.xml"/><Relationship Id="rId100" Type="http://schemas.openxmlformats.org/officeDocument/2006/relationships/tags" Target="../tags/tag830.xml"/><Relationship Id="rId105" Type="http://schemas.openxmlformats.org/officeDocument/2006/relationships/tags" Target="../tags/tag835.xml"/><Relationship Id="rId126" Type="http://schemas.openxmlformats.org/officeDocument/2006/relationships/tags" Target="../tags/tag856.xml"/><Relationship Id="rId8" Type="http://schemas.openxmlformats.org/officeDocument/2006/relationships/tags" Target="../tags/tag738.xml"/><Relationship Id="rId51" Type="http://schemas.openxmlformats.org/officeDocument/2006/relationships/tags" Target="../tags/tag781.xml"/><Relationship Id="rId72" Type="http://schemas.openxmlformats.org/officeDocument/2006/relationships/tags" Target="../tags/tag802.xml"/><Relationship Id="rId93" Type="http://schemas.openxmlformats.org/officeDocument/2006/relationships/tags" Target="../tags/tag823.xml"/><Relationship Id="rId98" Type="http://schemas.openxmlformats.org/officeDocument/2006/relationships/tags" Target="../tags/tag828.xml"/><Relationship Id="rId121" Type="http://schemas.openxmlformats.org/officeDocument/2006/relationships/tags" Target="../tags/tag851.xml"/><Relationship Id="rId3" Type="http://schemas.openxmlformats.org/officeDocument/2006/relationships/tags" Target="../tags/tag733.xml"/><Relationship Id="rId25" Type="http://schemas.openxmlformats.org/officeDocument/2006/relationships/tags" Target="../tags/tag755.xml"/><Relationship Id="rId46" Type="http://schemas.openxmlformats.org/officeDocument/2006/relationships/tags" Target="../tags/tag776.xml"/><Relationship Id="rId67" Type="http://schemas.openxmlformats.org/officeDocument/2006/relationships/tags" Target="../tags/tag797.xml"/><Relationship Id="rId116" Type="http://schemas.openxmlformats.org/officeDocument/2006/relationships/tags" Target="../tags/tag846.xml"/><Relationship Id="rId137" Type="http://schemas.openxmlformats.org/officeDocument/2006/relationships/tags" Target="../tags/tag867.xml"/><Relationship Id="rId20" Type="http://schemas.openxmlformats.org/officeDocument/2006/relationships/tags" Target="../tags/tag750.xml"/><Relationship Id="rId41" Type="http://schemas.openxmlformats.org/officeDocument/2006/relationships/tags" Target="../tags/tag771.xml"/><Relationship Id="rId62" Type="http://schemas.openxmlformats.org/officeDocument/2006/relationships/tags" Target="../tags/tag792.xml"/><Relationship Id="rId83" Type="http://schemas.openxmlformats.org/officeDocument/2006/relationships/tags" Target="../tags/tag813.xml"/><Relationship Id="rId88" Type="http://schemas.openxmlformats.org/officeDocument/2006/relationships/tags" Target="../tags/tag818.xml"/><Relationship Id="rId111" Type="http://schemas.openxmlformats.org/officeDocument/2006/relationships/tags" Target="../tags/tag841.xml"/><Relationship Id="rId132" Type="http://schemas.openxmlformats.org/officeDocument/2006/relationships/tags" Target="../tags/tag862.xml"/><Relationship Id="rId15" Type="http://schemas.openxmlformats.org/officeDocument/2006/relationships/tags" Target="../tags/tag745.xml"/><Relationship Id="rId36" Type="http://schemas.openxmlformats.org/officeDocument/2006/relationships/tags" Target="../tags/tag766.xml"/><Relationship Id="rId57" Type="http://schemas.openxmlformats.org/officeDocument/2006/relationships/tags" Target="../tags/tag787.xml"/><Relationship Id="rId106" Type="http://schemas.openxmlformats.org/officeDocument/2006/relationships/tags" Target="../tags/tag836.xml"/><Relationship Id="rId127" Type="http://schemas.openxmlformats.org/officeDocument/2006/relationships/tags" Target="../tags/tag857.xml"/><Relationship Id="rId10" Type="http://schemas.openxmlformats.org/officeDocument/2006/relationships/tags" Target="../tags/tag740.xml"/><Relationship Id="rId31" Type="http://schemas.openxmlformats.org/officeDocument/2006/relationships/tags" Target="../tags/tag761.xml"/><Relationship Id="rId52" Type="http://schemas.openxmlformats.org/officeDocument/2006/relationships/tags" Target="../tags/tag782.xml"/><Relationship Id="rId73" Type="http://schemas.openxmlformats.org/officeDocument/2006/relationships/tags" Target="../tags/tag803.xml"/><Relationship Id="rId78" Type="http://schemas.openxmlformats.org/officeDocument/2006/relationships/tags" Target="../tags/tag808.xml"/><Relationship Id="rId94" Type="http://schemas.openxmlformats.org/officeDocument/2006/relationships/tags" Target="../tags/tag824.xml"/><Relationship Id="rId99" Type="http://schemas.openxmlformats.org/officeDocument/2006/relationships/tags" Target="../tags/tag829.xml"/><Relationship Id="rId101" Type="http://schemas.openxmlformats.org/officeDocument/2006/relationships/tags" Target="../tags/tag831.xml"/><Relationship Id="rId122" Type="http://schemas.openxmlformats.org/officeDocument/2006/relationships/tags" Target="../tags/tag852.xml"/><Relationship Id="rId4" Type="http://schemas.openxmlformats.org/officeDocument/2006/relationships/tags" Target="../tags/tag734.xml"/><Relationship Id="rId9" Type="http://schemas.openxmlformats.org/officeDocument/2006/relationships/tags" Target="../tags/tag739.xml"/><Relationship Id="rId26" Type="http://schemas.openxmlformats.org/officeDocument/2006/relationships/tags" Target="../tags/tag756.xml"/><Relationship Id="rId47" Type="http://schemas.openxmlformats.org/officeDocument/2006/relationships/tags" Target="../tags/tag777.xml"/><Relationship Id="rId68" Type="http://schemas.openxmlformats.org/officeDocument/2006/relationships/tags" Target="../tags/tag798.xml"/><Relationship Id="rId89" Type="http://schemas.openxmlformats.org/officeDocument/2006/relationships/tags" Target="../tags/tag819.xml"/><Relationship Id="rId112" Type="http://schemas.openxmlformats.org/officeDocument/2006/relationships/tags" Target="../tags/tag842.xml"/><Relationship Id="rId133" Type="http://schemas.openxmlformats.org/officeDocument/2006/relationships/tags" Target="../tags/tag86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1.xml"/><Relationship Id="rId1" Type="http://schemas.openxmlformats.org/officeDocument/2006/relationships/tags" Target="../tags/tag87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3.xml"/><Relationship Id="rId1" Type="http://schemas.openxmlformats.org/officeDocument/2006/relationships/tags" Target="../tags/tag87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tags" Target="../tags/tag899.xml"/><Relationship Id="rId21" Type="http://schemas.openxmlformats.org/officeDocument/2006/relationships/tags" Target="../tags/tag894.xml"/><Relationship Id="rId42" Type="http://schemas.openxmlformats.org/officeDocument/2006/relationships/tags" Target="../tags/tag915.xml"/><Relationship Id="rId47" Type="http://schemas.openxmlformats.org/officeDocument/2006/relationships/tags" Target="../tags/tag920.xml"/><Relationship Id="rId63" Type="http://schemas.openxmlformats.org/officeDocument/2006/relationships/tags" Target="../tags/tag936.xml"/><Relationship Id="rId68" Type="http://schemas.openxmlformats.org/officeDocument/2006/relationships/tags" Target="../tags/tag941.xml"/><Relationship Id="rId7" Type="http://schemas.openxmlformats.org/officeDocument/2006/relationships/tags" Target="../tags/tag880.xml"/><Relationship Id="rId71" Type="http://schemas.openxmlformats.org/officeDocument/2006/relationships/tags" Target="../tags/tag944.xml"/><Relationship Id="rId2" Type="http://schemas.openxmlformats.org/officeDocument/2006/relationships/tags" Target="../tags/tag875.xml"/><Relationship Id="rId16" Type="http://schemas.openxmlformats.org/officeDocument/2006/relationships/tags" Target="../tags/tag889.xml"/><Relationship Id="rId29" Type="http://schemas.openxmlformats.org/officeDocument/2006/relationships/tags" Target="../tags/tag902.xml"/><Relationship Id="rId11" Type="http://schemas.openxmlformats.org/officeDocument/2006/relationships/tags" Target="../tags/tag884.xml"/><Relationship Id="rId24" Type="http://schemas.openxmlformats.org/officeDocument/2006/relationships/tags" Target="../tags/tag897.xml"/><Relationship Id="rId32" Type="http://schemas.openxmlformats.org/officeDocument/2006/relationships/tags" Target="../tags/tag905.xml"/><Relationship Id="rId37" Type="http://schemas.openxmlformats.org/officeDocument/2006/relationships/tags" Target="../tags/tag910.xml"/><Relationship Id="rId40" Type="http://schemas.openxmlformats.org/officeDocument/2006/relationships/tags" Target="../tags/tag913.xml"/><Relationship Id="rId45" Type="http://schemas.openxmlformats.org/officeDocument/2006/relationships/tags" Target="../tags/tag918.xml"/><Relationship Id="rId53" Type="http://schemas.openxmlformats.org/officeDocument/2006/relationships/tags" Target="../tags/tag926.xml"/><Relationship Id="rId58" Type="http://schemas.openxmlformats.org/officeDocument/2006/relationships/tags" Target="../tags/tag931.xml"/><Relationship Id="rId66" Type="http://schemas.openxmlformats.org/officeDocument/2006/relationships/tags" Target="../tags/tag939.xml"/><Relationship Id="rId5" Type="http://schemas.openxmlformats.org/officeDocument/2006/relationships/tags" Target="../tags/tag878.xml"/><Relationship Id="rId61" Type="http://schemas.openxmlformats.org/officeDocument/2006/relationships/tags" Target="../tags/tag934.xml"/><Relationship Id="rId19" Type="http://schemas.openxmlformats.org/officeDocument/2006/relationships/tags" Target="../tags/tag892.xml"/><Relationship Id="rId14" Type="http://schemas.openxmlformats.org/officeDocument/2006/relationships/tags" Target="../tags/tag887.xml"/><Relationship Id="rId22" Type="http://schemas.openxmlformats.org/officeDocument/2006/relationships/tags" Target="../tags/tag895.xml"/><Relationship Id="rId27" Type="http://schemas.openxmlformats.org/officeDocument/2006/relationships/tags" Target="../tags/tag900.xml"/><Relationship Id="rId30" Type="http://schemas.openxmlformats.org/officeDocument/2006/relationships/tags" Target="../tags/tag903.xml"/><Relationship Id="rId35" Type="http://schemas.openxmlformats.org/officeDocument/2006/relationships/tags" Target="../tags/tag908.xml"/><Relationship Id="rId43" Type="http://schemas.openxmlformats.org/officeDocument/2006/relationships/tags" Target="../tags/tag916.xml"/><Relationship Id="rId48" Type="http://schemas.openxmlformats.org/officeDocument/2006/relationships/tags" Target="../tags/tag921.xml"/><Relationship Id="rId56" Type="http://schemas.openxmlformats.org/officeDocument/2006/relationships/tags" Target="../tags/tag929.xml"/><Relationship Id="rId64" Type="http://schemas.openxmlformats.org/officeDocument/2006/relationships/tags" Target="../tags/tag937.xml"/><Relationship Id="rId69" Type="http://schemas.openxmlformats.org/officeDocument/2006/relationships/tags" Target="../tags/tag942.xml"/><Relationship Id="rId8" Type="http://schemas.openxmlformats.org/officeDocument/2006/relationships/tags" Target="../tags/tag881.xml"/><Relationship Id="rId51" Type="http://schemas.openxmlformats.org/officeDocument/2006/relationships/tags" Target="../tags/tag924.xml"/><Relationship Id="rId72" Type="http://schemas.openxmlformats.org/officeDocument/2006/relationships/slideLayout" Target="../slideLayouts/slideLayout2.xml"/><Relationship Id="rId3" Type="http://schemas.openxmlformats.org/officeDocument/2006/relationships/tags" Target="../tags/tag876.xml"/><Relationship Id="rId12" Type="http://schemas.openxmlformats.org/officeDocument/2006/relationships/tags" Target="../tags/tag885.xml"/><Relationship Id="rId17" Type="http://schemas.openxmlformats.org/officeDocument/2006/relationships/tags" Target="../tags/tag890.xml"/><Relationship Id="rId25" Type="http://schemas.openxmlformats.org/officeDocument/2006/relationships/tags" Target="../tags/tag898.xml"/><Relationship Id="rId33" Type="http://schemas.openxmlformats.org/officeDocument/2006/relationships/tags" Target="../tags/tag906.xml"/><Relationship Id="rId38" Type="http://schemas.openxmlformats.org/officeDocument/2006/relationships/tags" Target="../tags/tag911.xml"/><Relationship Id="rId46" Type="http://schemas.openxmlformats.org/officeDocument/2006/relationships/tags" Target="../tags/tag919.xml"/><Relationship Id="rId59" Type="http://schemas.openxmlformats.org/officeDocument/2006/relationships/tags" Target="../tags/tag932.xml"/><Relationship Id="rId67" Type="http://schemas.openxmlformats.org/officeDocument/2006/relationships/tags" Target="../tags/tag940.xml"/><Relationship Id="rId20" Type="http://schemas.openxmlformats.org/officeDocument/2006/relationships/tags" Target="../tags/tag893.xml"/><Relationship Id="rId41" Type="http://schemas.openxmlformats.org/officeDocument/2006/relationships/tags" Target="../tags/tag914.xml"/><Relationship Id="rId54" Type="http://schemas.openxmlformats.org/officeDocument/2006/relationships/tags" Target="../tags/tag927.xml"/><Relationship Id="rId62" Type="http://schemas.openxmlformats.org/officeDocument/2006/relationships/tags" Target="../tags/tag935.xml"/><Relationship Id="rId70" Type="http://schemas.openxmlformats.org/officeDocument/2006/relationships/tags" Target="../tags/tag943.xml"/><Relationship Id="rId1" Type="http://schemas.openxmlformats.org/officeDocument/2006/relationships/tags" Target="../tags/tag874.xml"/><Relationship Id="rId6" Type="http://schemas.openxmlformats.org/officeDocument/2006/relationships/tags" Target="../tags/tag879.xml"/><Relationship Id="rId15" Type="http://schemas.openxmlformats.org/officeDocument/2006/relationships/tags" Target="../tags/tag888.xml"/><Relationship Id="rId23" Type="http://schemas.openxmlformats.org/officeDocument/2006/relationships/tags" Target="../tags/tag896.xml"/><Relationship Id="rId28" Type="http://schemas.openxmlformats.org/officeDocument/2006/relationships/tags" Target="../tags/tag901.xml"/><Relationship Id="rId36" Type="http://schemas.openxmlformats.org/officeDocument/2006/relationships/tags" Target="../tags/tag909.xml"/><Relationship Id="rId49" Type="http://schemas.openxmlformats.org/officeDocument/2006/relationships/tags" Target="../tags/tag922.xml"/><Relationship Id="rId57" Type="http://schemas.openxmlformats.org/officeDocument/2006/relationships/tags" Target="../tags/tag930.xml"/><Relationship Id="rId10" Type="http://schemas.openxmlformats.org/officeDocument/2006/relationships/tags" Target="../tags/tag883.xml"/><Relationship Id="rId31" Type="http://schemas.openxmlformats.org/officeDocument/2006/relationships/tags" Target="../tags/tag904.xml"/><Relationship Id="rId44" Type="http://schemas.openxmlformats.org/officeDocument/2006/relationships/tags" Target="../tags/tag917.xml"/><Relationship Id="rId52" Type="http://schemas.openxmlformats.org/officeDocument/2006/relationships/tags" Target="../tags/tag925.xml"/><Relationship Id="rId60" Type="http://schemas.openxmlformats.org/officeDocument/2006/relationships/tags" Target="../tags/tag933.xml"/><Relationship Id="rId65" Type="http://schemas.openxmlformats.org/officeDocument/2006/relationships/tags" Target="../tags/tag938.xml"/><Relationship Id="rId4" Type="http://schemas.openxmlformats.org/officeDocument/2006/relationships/tags" Target="../tags/tag877.xml"/><Relationship Id="rId9" Type="http://schemas.openxmlformats.org/officeDocument/2006/relationships/tags" Target="../tags/tag882.xml"/><Relationship Id="rId13" Type="http://schemas.openxmlformats.org/officeDocument/2006/relationships/tags" Target="../tags/tag886.xml"/><Relationship Id="rId18" Type="http://schemas.openxmlformats.org/officeDocument/2006/relationships/tags" Target="../tags/tag891.xml"/><Relationship Id="rId39" Type="http://schemas.openxmlformats.org/officeDocument/2006/relationships/tags" Target="../tags/tag912.xml"/><Relationship Id="rId34" Type="http://schemas.openxmlformats.org/officeDocument/2006/relationships/tags" Target="../tags/tag907.xml"/><Relationship Id="rId50" Type="http://schemas.openxmlformats.org/officeDocument/2006/relationships/tags" Target="../tags/tag923.xml"/><Relationship Id="rId55" Type="http://schemas.openxmlformats.org/officeDocument/2006/relationships/tags" Target="../tags/tag928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tags" Target="../tags/tag957.xml"/><Relationship Id="rId18" Type="http://schemas.openxmlformats.org/officeDocument/2006/relationships/tags" Target="../tags/tag962.xml"/><Relationship Id="rId26" Type="http://schemas.openxmlformats.org/officeDocument/2006/relationships/tags" Target="../tags/tag970.xml"/><Relationship Id="rId3" Type="http://schemas.openxmlformats.org/officeDocument/2006/relationships/tags" Target="../tags/tag947.xml"/><Relationship Id="rId21" Type="http://schemas.openxmlformats.org/officeDocument/2006/relationships/tags" Target="../tags/tag965.xml"/><Relationship Id="rId34" Type="http://schemas.openxmlformats.org/officeDocument/2006/relationships/tags" Target="../tags/tag978.xml"/><Relationship Id="rId7" Type="http://schemas.openxmlformats.org/officeDocument/2006/relationships/tags" Target="../tags/tag951.xml"/><Relationship Id="rId12" Type="http://schemas.openxmlformats.org/officeDocument/2006/relationships/tags" Target="../tags/tag956.xml"/><Relationship Id="rId17" Type="http://schemas.openxmlformats.org/officeDocument/2006/relationships/tags" Target="../tags/tag961.xml"/><Relationship Id="rId25" Type="http://schemas.openxmlformats.org/officeDocument/2006/relationships/tags" Target="../tags/tag969.xml"/><Relationship Id="rId33" Type="http://schemas.openxmlformats.org/officeDocument/2006/relationships/tags" Target="../tags/tag977.xml"/><Relationship Id="rId2" Type="http://schemas.openxmlformats.org/officeDocument/2006/relationships/tags" Target="../tags/tag946.xml"/><Relationship Id="rId16" Type="http://schemas.openxmlformats.org/officeDocument/2006/relationships/tags" Target="../tags/tag960.xml"/><Relationship Id="rId20" Type="http://schemas.openxmlformats.org/officeDocument/2006/relationships/tags" Target="../tags/tag964.xml"/><Relationship Id="rId29" Type="http://schemas.openxmlformats.org/officeDocument/2006/relationships/tags" Target="../tags/tag973.xml"/><Relationship Id="rId1" Type="http://schemas.openxmlformats.org/officeDocument/2006/relationships/tags" Target="../tags/tag945.xml"/><Relationship Id="rId6" Type="http://schemas.openxmlformats.org/officeDocument/2006/relationships/tags" Target="../tags/tag950.xml"/><Relationship Id="rId11" Type="http://schemas.openxmlformats.org/officeDocument/2006/relationships/tags" Target="../tags/tag955.xml"/><Relationship Id="rId24" Type="http://schemas.openxmlformats.org/officeDocument/2006/relationships/tags" Target="../tags/tag968.xml"/><Relationship Id="rId32" Type="http://schemas.openxmlformats.org/officeDocument/2006/relationships/tags" Target="../tags/tag976.xml"/><Relationship Id="rId5" Type="http://schemas.openxmlformats.org/officeDocument/2006/relationships/tags" Target="../tags/tag949.xml"/><Relationship Id="rId15" Type="http://schemas.openxmlformats.org/officeDocument/2006/relationships/tags" Target="../tags/tag959.xml"/><Relationship Id="rId23" Type="http://schemas.openxmlformats.org/officeDocument/2006/relationships/tags" Target="../tags/tag967.xml"/><Relationship Id="rId28" Type="http://schemas.openxmlformats.org/officeDocument/2006/relationships/tags" Target="../tags/tag972.xml"/><Relationship Id="rId36" Type="http://schemas.openxmlformats.org/officeDocument/2006/relationships/slideLayout" Target="../slideLayouts/slideLayout2.xml"/><Relationship Id="rId10" Type="http://schemas.openxmlformats.org/officeDocument/2006/relationships/tags" Target="../tags/tag954.xml"/><Relationship Id="rId19" Type="http://schemas.openxmlformats.org/officeDocument/2006/relationships/tags" Target="../tags/tag963.xml"/><Relationship Id="rId31" Type="http://schemas.openxmlformats.org/officeDocument/2006/relationships/tags" Target="../tags/tag975.xml"/><Relationship Id="rId4" Type="http://schemas.openxmlformats.org/officeDocument/2006/relationships/tags" Target="../tags/tag948.xml"/><Relationship Id="rId9" Type="http://schemas.openxmlformats.org/officeDocument/2006/relationships/tags" Target="../tags/tag953.xml"/><Relationship Id="rId14" Type="http://schemas.openxmlformats.org/officeDocument/2006/relationships/tags" Target="../tags/tag958.xml"/><Relationship Id="rId22" Type="http://schemas.openxmlformats.org/officeDocument/2006/relationships/tags" Target="../tags/tag966.xml"/><Relationship Id="rId27" Type="http://schemas.openxmlformats.org/officeDocument/2006/relationships/tags" Target="../tags/tag971.xml"/><Relationship Id="rId30" Type="http://schemas.openxmlformats.org/officeDocument/2006/relationships/tags" Target="../tags/tag974.xml"/><Relationship Id="rId35" Type="http://schemas.openxmlformats.org/officeDocument/2006/relationships/tags" Target="../tags/tag979.xml"/><Relationship Id="rId8" Type="http://schemas.openxmlformats.org/officeDocument/2006/relationships/tags" Target="../tags/tag952.xml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tags" Target="../tags/tag992.xml"/><Relationship Id="rId18" Type="http://schemas.openxmlformats.org/officeDocument/2006/relationships/tags" Target="../tags/tag997.xml"/><Relationship Id="rId26" Type="http://schemas.openxmlformats.org/officeDocument/2006/relationships/tags" Target="../tags/tag1005.xml"/><Relationship Id="rId21" Type="http://schemas.openxmlformats.org/officeDocument/2006/relationships/tags" Target="../tags/tag1000.xml"/><Relationship Id="rId34" Type="http://schemas.openxmlformats.org/officeDocument/2006/relationships/tags" Target="../tags/tag1013.xml"/><Relationship Id="rId7" Type="http://schemas.openxmlformats.org/officeDocument/2006/relationships/tags" Target="../tags/tag986.xml"/><Relationship Id="rId12" Type="http://schemas.openxmlformats.org/officeDocument/2006/relationships/tags" Target="../tags/tag991.xml"/><Relationship Id="rId17" Type="http://schemas.openxmlformats.org/officeDocument/2006/relationships/tags" Target="../tags/tag996.xml"/><Relationship Id="rId25" Type="http://schemas.openxmlformats.org/officeDocument/2006/relationships/tags" Target="../tags/tag1004.xml"/><Relationship Id="rId33" Type="http://schemas.openxmlformats.org/officeDocument/2006/relationships/tags" Target="../tags/tag1012.xml"/><Relationship Id="rId2" Type="http://schemas.openxmlformats.org/officeDocument/2006/relationships/tags" Target="../tags/tag981.xml"/><Relationship Id="rId16" Type="http://schemas.openxmlformats.org/officeDocument/2006/relationships/tags" Target="../tags/tag995.xml"/><Relationship Id="rId20" Type="http://schemas.openxmlformats.org/officeDocument/2006/relationships/tags" Target="../tags/tag999.xml"/><Relationship Id="rId29" Type="http://schemas.openxmlformats.org/officeDocument/2006/relationships/tags" Target="../tags/tag1008.xml"/><Relationship Id="rId1" Type="http://schemas.openxmlformats.org/officeDocument/2006/relationships/tags" Target="../tags/tag980.xml"/><Relationship Id="rId6" Type="http://schemas.openxmlformats.org/officeDocument/2006/relationships/tags" Target="../tags/tag985.xml"/><Relationship Id="rId11" Type="http://schemas.openxmlformats.org/officeDocument/2006/relationships/tags" Target="../tags/tag990.xml"/><Relationship Id="rId24" Type="http://schemas.openxmlformats.org/officeDocument/2006/relationships/tags" Target="../tags/tag1003.xml"/><Relationship Id="rId32" Type="http://schemas.openxmlformats.org/officeDocument/2006/relationships/tags" Target="../tags/tag1011.xml"/><Relationship Id="rId37" Type="http://schemas.openxmlformats.org/officeDocument/2006/relationships/slideLayout" Target="../slideLayouts/slideLayout2.xml"/><Relationship Id="rId5" Type="http://schemas.openxmlformats.org/officeDocument/2006/relationships/tags" Target="../tags/tag984.xml"/><Relationship Id="rId15" Type="http://schemas.openxmlformats.org/officeDocument/2006/relationships/tags" Target="../tags/tag994.xml"/><Relationship Id="rId23" Type="http://schemas.openxmlformats.org/officeDocument/2006/relationships/tags" Target="../tags/tag1002.xml"/><Relationship Id="rId28" Type="http://schemas.openxmlformats.org/officeDocument/2006/relationships/tags" Target="../tags/tag1007.xml"/><Relationship Id="rId36" Type="http://schemas.openxmlformats.org/officeDocument/2006/relationships/tags" Target="../tags/tag1015.xml"/><Relationship Id="rId10" Type="http://schemas.openxmlformats.org/officeDocument/2006/relationships/tags" Target="../tags/tag989.xml"/><Relationship Id="rId19" Type="http://schemas.openxmlformats.org/officeDocument/2006/relationships/tags" Target="../tags/tag998.xml"/><Relationship Id="rId31" Type="http://schemas.openxmlformats.org/officeDocument/2006/relationships/tags" Target="../tags/tag1010.xml"/><Relationship Id="rId4" Type="http://schemas.openxmlformats.org/officeDocument/2006/relationships/tags" Target="../tags/tag983.xml"/><Relationship Id="rId9" Type="http://schemas.openxmlformats.org/officeDocument/2006/relationships/tags" Target="../tags/tag988.xml"/><Relationship Id="rId14" Type="http://schemas.openxmlformats.org/officeDocument/2006/relationships/tags" Target="../tags/tag993.xml"/><Relationship Id="rId22" Type="http://schemas.openxmlformats.org/officeDocument/2006/relationships/tags" Target="../tags/tag1001.xml"/><Relationship Id="rId27" Type="http://schemas.openxmlformats.org/officeDocument/2006/relationships/tags" Target="../tags/tag1006.xml"/><Relationship Id="rId30" Type="http://schemas.openxmlformats.org/officeDocument/2006/relationships/tags" Target="../tags/tag1009.xml"/><Relationship Id="rId35" Type="http://schemas.openxmlformats.org/officeDocument/2006/relationships/tags" Target="../tags/tag1014.xml"/><Relationship Id="rId8" Type="http://schemas.openxmlformats.org/officeDocument/2006/relationships/tags" Target="../tags/tag987.xml"/><Relationship Id="rId3" Type="http://schemas.openxmlformats.org/officeDocument/2006/relationships/tags" Target="../tags/tag98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tags" Target="../tags/tag1041.xml"/><Relationship Id="rId21" Type="http://schemas.openxmlformats.org/officeDocument/2006/relationships/tags" Target="../tags/tag1036.xml"/><Relationship Id="rId42" Type="http://schemas.openxmlformats.org/officeDocument/2006/relationships/tags" Target="../tags/tag1057.xml"/><Relationship Id="rId47" Type="http://schemas.openxmlformats.org/officeDocument/2006/relationships/tags" Target="../tags/tag1062.xml"/><Relationship Id="rId63" Type="http://schemas.openxmlformats.org/officeDocument/2006/relationships/tags" Target="../tags/tag1078.xml"/><Relationship Id="rId68" Type="http://schemas.openxmlformats.org/officeDocument/2006/relationships/tags" Target="../tags/tag1083.xml"/><Relationship Id="rId7" Type="http://schemas.openxmlformats.org/officeDocument/2006/relationships/tags" Target="../tags/tag1022.xml"/><Relationship Id="rId71" Type="http://schemas.openxmlformats.org/officeDocument/2006/relationships/slideLayout" Target="../slideLayouts/slideLayout2.xml"/><Relationship Id="rId2" Type="http://schemas.openxmlformats.org/officeDocument/2006/relationships/tags" Target="../tags/tag1017.xml"/><Relationship Id="rId16" Type="http://schemas.openxmlformats.org/officeDocument/2006/relationships/tags" Target="../tags/tag1031.xml"/><Relationship Id="rId29" Type="http://schemas.openxmlformats.org/officeDocument/2006/relationships/tags" Target="../tags/tag1044.xml"/><Relationship Id="rId11" Type="http://schemas.openxmlformats.org/officeDocument/2006/relationships/tags" Target="../tags/tag1026.xml"/><Relationship Id="rId24" Type="http://schemas.openxmlformats.org/officeDocument/2006/relationships/tags" Target="../tags/tag1039.xml"/><Relationship Id="rId32" Type="http://schemas.openxmlformats.org/officeDocument/2006/relationships/tags" Target="../tags/tag1047.xml"/><Relationship Id="rId37" Type="http://schemas.openxmlformats.org/officeDocument/2006/relationships/tags" Target="../tags/tag1052.xml"/><Relationship Id="rId40" Type="http://schemas.openxmlformats.org/officeDocument/2006/relationships/tags" Target="../tags/tag1055.xml"/><Relationship Id="rId45" Type="http://schemas.openxmlformats.org/officeDocument/2006/relationships/tags" Target="../tags/tag1060.xml"/><Relationship Id="rId53" Type="http://schemas.openxmlformats.org/officeDocument/2006/relationships/tags" Target="../tags/tag1068.xml"/><Relationship Id="rId58" Type="http://schemas.openxmlformats.org/officeDocument/2006/relationships/tags" Target="../tags/tag1073.xml"/><Relationship Id="rId66" Type="http://schemas.openxmlformats.org/officeDocument/2006/relationships/tags" Target="../tags/tag1081.xml"/><Relationship Id="rId5" Type="http://schemas.openxmlformats.org/officeDocument/2006/relationships/tags" Target="../tags/tag1020.xml"/><Relationship Id="rId61" Type="http://schemas.openxmlformats.org/officeDocument/2006/relationships/tags" Target="../tags/tag1076.xml"/><Relationship Id="rId19" Type="http://schemas.openxmlformats.org/officeDocument/2006/relationships/tags" Target="../tags/tag1034.xml"/><Relationship Id="rId14" Type="http://schemas.openxmlformats.org/officeDocument/2006/relationships/tags" Target="../tags/tag1029.xml"/><Relationship Id="rId22" Type="http://schemas.openxmlformats.org/officeDocument/2006/relationships/tags" Target="../tags/tag1037.xml"/><Relationship Id="rId27" Type="http://schemas.openxmlformats.org/officeDocument/2006/relationships/tags" Target="../tags/tag1042.xml"/><Relationship Id="rId30" Type="http://schemas.openxmlformats.org/officeDocument/2006/relationships/tags" Target="../tags/tag1045.xml"/><Relationship Id="rId35" Type="http://schemas.openxmlformats.org/officeDocument/2006/relationships/tags" Target="../tags/tag1050.xml"/><Relationship Id="rId43" Type="http://schemas.openxmlformats.org/officeDocument/2006/relationships/tags" Target="../tags/tag1058.xml"/><Relationship Id="rId48" Type="http://schemas.openxmlformats.org/officeDocument/2006/relationships/tags" Target="../tags/tag1063.xml"/><Relationship Id="rId56" Type="http://schemas.openxmlformats.org/officeDocument/2006/relationships/tags" Target="../tags/tag1071.xml"/><Relationship Id="rId64" Type="http://schemas.openxmlformats.org/officeDocument/2006/relationships/tags" Target="../tags/tag1079.xml"/><Relationship Id="rId69" Type="http://schemas.openxmlformats.org/officeDocument/2006/relationships/tags" Target="../tags/tag1084.xml"/><Relationship Id="rId8" Type="http://schemas.openxmlformats.org/officeDocument/2006/relationships/tags" Target="../tags/tag1023.xml"/><Relationship Id="rId51" Type="http://schemas.openxmlformats.org/officeDocument/2006/relationships/tags" Target="../tags/tag1066.xml"/><Relationship Id="rId3" Type="http://schemas.openxmlformats.org/officeDocument/2006/relationships/tags" Target="../tags/tag1018.xml"/><Relationship Id="rId12" Type="http://schemas.openxmlformats.org/officeDocument/2006/relationships/tags" Target="../tags/tag1027.xml"/><Relationship Id="rId17" Type="http://schemas.openxmlformats.org/officeDocument/2006/relationships/tags" Target="../tags/tag1032.xml"/><Relationship Id="rId25" Type="http://schemas.openxmlformats.org/officeDocument/2006/relationships/tags" Target="../tags/tag1040.xml"/><Relationship Id="rId33" Type="http://schemas.openxmlformats.org/officeDocument/2006/relationships/tags" Target="../tags/tag1048.xml"/><Relationship Id="rId38" Type="http://schemas.openxmlformats.org/officeDocument/2006/relationships/tags" Target="../tags/tag1053.xml"/><Relationship Id="rId46" Type="http://schemas.openxmlformats.org/officeDocument/2006/relationships/tags" Target="../tags/tag1061.xml"/><Relationship Id="rId59" Type="http://schemas.openxmlformats.org/officeDocument/2006/relationships/tags" Target="../tags/tag1074.xml"/><Relationship Id="rId67" Type="http://schemas.openxmlformats.org/officeDocument/2006/relationships/tags" Target="../tags/tag1082.xml"/><Relationship Id="rId20" Type="http://schemas.openxmlformats.org/officeDocument/2006/relationships/tags" Target="../tags/tag1035.xml"/><Relationship Id="rId41" Type="http://schemas.openxmlformats.org/officeDocument/2006/relationships/tags" Target="../tags/tag1056.xml"/><Relationship Id="rId54" Type="http://schemas.openxmlformats.org/officeDocument/2006/relationships/tags" Target="../tags/tag1069.xml"/><Relationship Id="rId62" Type="http://schemas.openxmlformats.org/officeDocument/2006/relationships/tags" Target="../tags/tag1077.xml"/><Relationship Id="rId70" Type="http://schemas.openxmlformats.org/officeDocument/2006/relationships/tags" Target="../tags/tag1085.xml"/><Relationship Id="rId1" Type="http://schemas.openxmlformats.org/officeDocument/2006/relationships/tags" Target="../tags/tag1016.xml"/><Relationship Id="rId6" Type="http://schemas.openxmlformats.org/officeDocument/2006/relationships/tags" Target="../tags/tag1021.xml"/><Relationship Id="rId15" Type="http://schemas.openxmlformats.org/officeDocument/2006/relationships/tags" Target="../tags/tag1030.xml"/><Relationship Id="rId23" Type="http://schemas.openxmlformats.org/officeDocument/2006/relationships/tags" Target="../tags/tag1038.xml"/><Relationship Id="rId28" Type="http://schemas.openxmlformats.org/officeDocument/2006/relationships/tags" Target="../tags/tag1043.xml"/><Relationship Id="rId36" Type="http://schemas.openxmlformats.org/officeDocument/2006/relationships/tags" Target="../tags/tag1051.xml"/><Relationship Id="rId49" Type="http://schemas.openxmlformats.org/officeDocument/2006/relationships/tags" Target="../tags/tag1064.xml"/><Relationship Id="rId57" Type="http://schemas.openxmlformats.org/officeDocument/2006/relationships/tags" Target="../tags/tag1072.xml"/><Relationship Id="rId10" Type="http://schemas.openxmlformats.org/officeDocument/2006/relationships/tags" Target="../tags/tag1025.xml"/><Relationship Id="rId31" Type="http://schemas.openxmlformats.org/officeDocument/2006/relationships/tags" Target="../tags/tag1046.xml"/><Relationship Id="rId44" Type="http://schemas.openxmlformats.org/officeDocument/2006/relationships/tags" Target="../tags/tag1059.xml"/><Relationship Id="rId52" Type="http://schemas.openxmlformats.org/officeDocument/2006/relationships/tags" Target="../tags/tag1067.xml"/><Relationship Id="rId60" Type="http://schemas.openxmlformats.org/officeDocument/2006/relationships/tags" Target="../tags/tag1075.xml"/><Relationship Id="rId65" Type="http://schemas.openxmlformats.org/officeDocument/2006/relationships/tags" Target="../tags/tag1080.xml"/><Relationship Id="rId4" Type="http://schemas.openxmlformats.org/officeDocument/2006/relationships/tags" Target="../tags/tag1019.xml"/><Relationship Id="rId9" Type="http://schemas.openxmlformats.org/officeDocument/2006/relationships/tags" Target="../tags/tag1024.xml"/><Relationship Id="rId13" Type="http://schemas.openxmlformats.org/officeDocument/2006/relationships/tags" Target="../tags/tag1028.xml"/><Relationship Id="rId18" Type="http://schemas.openxmlformats.org/officeDocument/2006/relationships/tags" Target="../tags/tag1033.xml"/><Relationship Id="rId39" Type="http://schemas.openxmlformats.org/officeDocument/2006/relationships/tags" Target="../tags/tag1054.xml"/><Relationship Id="rId34" Type="http://schemas.openxmlformats.org/officeDocument/2006/relationships/tags" Target="../tags/tag1049.xml"/><Relationship Id="rId50" Type="http://schemas.openxmlformats.org/officeDocument/2006/relationships/tags" Target="../tags/tag1065.xml"/><Relationship Id="rId55" Type="http://schemas.openxmlformats.org/officeDocument/2006/relationships/tags" Target="../tags/tag1070.xml"/></Relationships>
</file>

<file path=ppt/slides/_rels/slide54.xml.rels><?xml version="1.0" encoding="UTF-8" standalone="yes"?>
<Relationships xmlns="http://schemas.openxmlformats.org/package/2006/relationships"><Relationship Id="rId26" Type="http://schemas.openxmlformats.org/officeDocument/2006/relationships/tags" Target="../tags/tag1111.xml"/><Relationship Id="rId21" Type="http://schemas.openxmlformats.org/officeDocument/2006/relationships/tags" Target="../tags/tag1106.xml"/><Relationship Id="rId42" Type="http://schemas.openxmlformats.org/officeDocument/2006/relationships/tags" Target="../tags/tag1127.xml"/><Relationship Id="rId47" Type="http://schemas.openxmlformats.org/officeDocument/2006/relationships/tags" Target="../tags/tag1132.xml"/><Relationship Id="rId63" Type="http://schemas.openxmlformats.org/officeDocument/2006/relationships/tags" Target="../tags/tag1148.xml"/><Relationship Id="rId68" Type="http://schemas.openxmlformats.org/officeDocument/2006/relationships/tags" Target="../tags/tag1153.xml"/><Relationship Id="rId7" Type="http://schemas.openxmlformats.org/officeDocument/2006/relationships/tags" Target="../tags/tag1092.xml"/><Relationship Id="rId71" Type="http://schemas.openxmlformats.org/officeDocument/2006/relationships/slideLayout" Target="../slideLayouts/slideLayout2.xml"/><Relationship Id="rId2" Type="http://schemas.openxmlformats.org/officeDocument/2006/relationships/tags" Target="../tags/tag1087.xml"/><Relationship Id="rId16" Type="http://schemas.openxmlformats.org/officeDocument/2006/relationships/tags" Target="../tags/tag1101.xml"/><Relationship Id="rId29" Type="http://schemas.openxmlformats.org/officeDocument/2006/relationships/tags" Target="../tags/tag1114.xml"/><Relationship Id="rId11" Type="http://schemas.openxmlformats.org/officeDocument/2006/relationships/tags" Target="../tags/tag1096.xml"/><Relationship Id="rId24" Type="http://schemas.openxmlformats.org/officeDocument/2006/relationships/tags" Target="../tags/tag1109.xml"/><Relationship Id="rId32" Type="http://schemas.openxmlformats.org/officeDocument/2006/relationships/tags" Target="../tags/tag1117.xml"/><Relationship Id="rId37" Type="http://schemas.openxmlformats.org/officeDocument/2006/relationships/tags" Target="../tags/tag1122.xml"/><Relationship Id="rId40" Type="http://schemas.openxmlformats.org/officeDocument/2006/relationships/tags" Target="../tags/tag1125.xml"/><Relationship Id="rId45" Type="http://schemas.openxmlformats.org/officeDocument/2006/relationships/tags" Target="../tags/tag1130.xml"/><Relationship Id="rId53" Type="http://schemas.openxmlformats.org/officeDocument/2006/relationships/tags" Target="../tags/tag1138.xml"/><Relationship Id="rId58" Type="http://schemas.openxmlformats.org/officeDocument/2006/relationships/tags" Target="../tags/tag1143.xml"/><Relationship Id="rId66" Type="http://schemas.openxmlformats.org/officeDocument/2006/relationships/tags" Target="../tags/tag1151.xml"/><Relationship Id="rId5" Type="http://schemas.openxmlformats.org/officeDocument/2006/relationships/tags" Target="../tags/tag1090.xml"/><Relationship Id="rId61" Type="http://schemas.openxmlformats.org/officeDocument/2006/relationships/tags" Target="../tags/tag1146.xml"/><Relationship Id="rId19" Type="http://schemas.openxmlformats.org/officeDocument/2006/relationships/tags" Target="../tags/tag1104.xml"/><Relationship Id="rId14" Type="http://schemas.openxmlformats.org/officeDocument/2006/relationships/tags" Target="../tags/tag1099.xml"/><Relationship Id="rId22" Type="http://schemas.openxmlformats.org/officeDocument/2006/relationships/tags" Target="../tags/tag1107.xml"/><Relationship Id="rId27" Type="http://schemas.openxmlformats.org/officeDocument/2006/relationships/tags" Target="../tags/tag1112.xml"/><Relationship Id="rId30" Type="http://schemas.openxmlformats.org/officeDocument/2006/relationships/tags" Target="../tags/tag1115.xml"/><Relationship Id="rId35" Type="http://schemas.openxmlformats.org/officeDocument/2006/relationships/tags" Target="../tags/tag1120.xml"/><Relationship Id="rId43" Type="http://schemas.openxmlformats.org/officeDocument/2006/relationships/tags" Target="../tags/tag1128.xml"/><Relationship Id="rId48" Type="http://schemas.openxmlformats.org/officeDocument/2006/relationships/tags" Target="../tags/tag1133.xml"/><Relationship Id="rId56" Type="http://schemas.openxmlformats.org/officeDocument/2006/relationships/tags" Target="../tags/tag1141.xml"/><Relationship Id="rId64" Type="http://schemas.openxmlformats.org/officeDocument/2006/relationships/tags" Target="../tags/tag1149.xml"/><Relationship Id="rId69" Type="http://schemas.openxmlformats.org/officeDocument/2006/relationships/tags" Target="../tags/tag1154.xml"/><Relationship Id="rId8" Type="http://schemas.openxmlformats.org/officeDocument/2006/relationships/tags" Target="../tags/tag1093.xml"/><Relationship Id="rId51" Type="http://schemas.openxmlformats.org/officeDocument/2006/relationships/tags" Target="../tags/tag1136.xml"/><Relationship Id="rId3" Type="http://schemas.openxmlformats.org/officeDocument/2006/relationships/tags" Target="../tags/tag1088.xml"/><Relationship Id="rId12" Type="http://schemas.openxmlformats.org/officeDocument/2006/relationships/tags" Target="../tags/tag1097.xml"/><Relationship Id="rId17" Type="http://schemas.openxmlformats.org/officeDocument/2006/relationships/tags" Target="../tags/tag1102.xml"/><Relationship Id="rId25" Type="http://schemas.openxmlformats.org/officeDocument/2006/relationships/tags" Target="../tags/tag1110.xml"/><Relationship Id="rId33" Type="http://schemas.openxmlformats.org/officeDocument/2006/relationships/tags" Target="../tags/tag1118.xml"/><Relationship Id="rId38" Type="http://schemas.openxmlformats.org/officeDocument/2006/relationships/tags" Target="../tags/tag1123.xml"/><Relationship Id="rId46" Type="http://schemas.openxmlformats.org/officeDocument/2006/relationships/tags" Target="../tags/tag1131.xml"/><Relationship Id="rId59" Type="http://schemas.openxmlformats.org/officeDocument/2006/relationships/tags" Target="../tags/tag1144.xml"/><Relationship Id="rId67" Type="http://schemas.openxmlformats.org/officeDocument/2006/relationships/tags" Target="../tags/tag1152.xml"/><Relationship Id="rId20" Type="http://schemas.openxmlformats.org/officeDocument/2006/relationships/tags" Target="../tags/tag1105.xml"/><Relationship Id="rId41" Type="http://schemas.openxmlformats.org/officeDocument/2006/relationships/tags" Target="../tags/tag1126.xml"/><Relationship Id="rId54" Type="http://schemas.openxmlformats.org/officeDocument/2006/relationships/tags" Target="../tags/tag1139.xml"/><Relationship Id="rId62" Type="http://schemas.openxmlformats.org/officeDocument/2006/relationships/tags" Target="../tags/tag1147.xml"/><Relationship Id="rId70" Type="http://schemas.openxmlformats.org/officeDocument/2006/relationships/tags" Target="../tags/tag1155.xml"/><Relationship Id="rId1" Type="http://schemas.openxmlformats.org/officeDocument/2006/relationships/tags" Target="../tags/tag1086.xml"/><Relationship Id="rId6" Type="http://schemas.openxmlformats.org/officeDocument/2006/relationships/tags" Target="../tags/tag1091.xml"/><Relationship Id="rId15" Type="http://schemas.openxmlformats.org/officeDocument/2006/relationships/tags" Target="../tags/tag1100.xml"/><Relationship Id="rId23" Type="http://schemas.openxmlformats.org/officeDocument/2006/relationships/tags" Target="../tags/tag1108.xml"/><Relationship Id="rId28" Type="http://schemas.openxmlformats.org/officeDocument/2006/relationships/tags" Target="../tags/tag1113.xml"/><Relationship Id="rId36" Type="http://schemas.openxmlformats.org/officeDocument/2006/relationships/tags" Target="../tags/tag1121.xml"/><Relationship Id="rId49" Type="http://schemas.openxmlformats.org/officeDocument/2006/relationships/tags" Target="../tags/tag1134.xml"/><Relationship Id="rId57" Type="http://schemas.openxmlformats.org/officeDocument/2006/relationships/tags" Target="../tags/tag1142.xml"/><Relationship Id="rId10" Type="http://schemas.openxmlformats.org/officeDocument/2006/relationships/tags" Target="../tags/tag1095.xml"/><Relationship Id="rId31" Type="http://schemas.openxmlformats.org/officeDocument/2006/relationships/tags" Target="../tags/tag1116.xml"/><Relationship Id="rId44" Type="http://schemas.openxmlformats.org/officeDocument/2006/relationships/tags" Target="../tags/tag1129.xml"/><Relationship Id="rId52" Type="http://schemas.openxmlformats.org/officeDocument/2006/relationships/tags" Target="../tags/tag1137.xml"/><Relationship Id="rId60" Type="http://schemas.openxmlformats.org/officeDocument/2006/relationships/tags" Target="../tags/tag1145.xml"/><Relationship Id="rId65" Type="http://schemas.openxmlformats.org/officeDocument/2006/relationships/tags" Target="../tags/tag1150.xml"/><Relationship Id="rId4" Type="http://schemas.openxmlformats.org/officeDocument/2006/relationships/tags" Target="../tags/tag1089.xml"/><Relationship Id="rId9" Type="http://schemas.openxmlformats.org/officeDocument/2006/relationships/tags" Target="../tags/tag1094.xml"/><Relationship Id="rId13" Type="http://schemas.openxmlformats.org/officeDocument/2006/relationships/tags" Target="../tags/tag1098.xml"/><Relationship Id="rId18" Type="http://schemas.openxmlformats.org/officeDocument/2006/relationships/tags" Target="../tags/tag1103.xml"/><Relationship Id="rId39" Type="http://schemas.openxmlformats.org/officeDocument/2006/relationships/tags" Target="../tags/tag1124.xml"/><Relationship Id="rId34" Type="http://schemas.openxmlformats.org/officeDocument/2006/relationships/tags" Target="../tags/tag1119.xml"/><Relationship Id="rId50" Type="http://schemas.openxmlformats.org/officeDocument/2006/relationships/tags" Target="../tags/tag1135.xml"/><Relationship Id="rId55" Type="http://schemas.openxmlformats.org/officeDocument/2006/relationships/tags" Target="../tags/tag1140.xml"/></Relationships>
</file>

<file path=ppt/slides/_rels/slide55.xml.rels><?xml version="1.0" encoding="UTF-8" standalone="yes"?>
<Relationships xmlns="http://schemas.openxmlformats.org/package/2006/relationships"><Relationship Id="rId13" Type="http://schemas.openxmlformats.org/officeDocument/2006/relationships/tags" Target="../tags/tag1168.xml"/><Relationship Id="rId18" Type="http://schemas.openxmlformats.org/officeDocument/2006/relationships/tags" Target="../tags/tag1173.xml"/><Relationship Id="rId26" Type="http://schemas.openxmlformats.org/officeDocument/2006/relationships/tags" Target="../tags/tag1181.xml"/><Relationship Id="rId21" Type="http://schemas.openxmlformats.org/officeDocument/2006/relationships/tags" Target="../tags/tag1176.xml"/><Relationship Id="rId34" Type="http://schemas.openxmlformats.org/officeDocument/2006/relationships/tags" Target="../tags/tag1189.xml"/><Relationship Id="rId7" Type="http://schemas.openxmlformats.org/officeDocument/2006/relationships/tags" Target="../tags/tag1162.xml"/><Relationship Id="rId12" Type="http://schemas.openxmlformats.org/officeDocument/2006/relationships/tags" Target="../tags/tag1167.xml"/><Relationship Id="rId17" Type="http://schemas.openxmlformats.org/officeDocument/2006/relationships/tags" Target="../tags/tag1172.xml"/><Relationship Id="rId25" Type="http://schemas.openxmlformats.org/officeDocument/2006/relationships/tags" Target="../tags/tag1180.xml"/><Relationship Id="rId33" Type="http://schemas.openxmlformats.org/officeDocument/2006/relationships/tags" Target="../tags/tag1188.xml"/><Relationship Id="rId38" Type="http://schemas.openxmlformats.org/officeDocument/2006/relationships/slideLayout" Target="../slideLayouts/slideLayout2.xml"/><Relationship Id="rId2" Type="http://schemas.openxmlformats.org/officeDocument/2006/relationships/tags" Target="../tags/tag1157.xml"/><Relationship Id="rId16" Type="http://schemas.openxmlformats.org/officeDocument/2006/relationships/tags" Target="../tags/tag1171.xml"/><Relationship Id="rId20" Type="http://schemas.openxmlformats.org/officeDocument/2006/relationships/tags" Target="../tags/tag1175.xml"/><Relationship Id="rId29" Type="http://schemas.openxmlformats.org/officeDocument/2006/relationships/tags" Target="../tags/tag1184.xml"/><Relationship Id="rId1" Type="http://schemas.openxmlformats.org/officeDocument/2006/relationships/tags" Target="../tags/tag1156.xml"/><Relationship Id="rId6" Type="http://schemas.openxmlformats.org/officeDocument/2006/relationships/tags" Target="../tags/tag1161.xml"/><Relationship Id="rId11" Type="http://schemas.openxmlformats.org/officeDocument/2006/relationships/tags" Target="../tags/tag1166.xml"/><Relationship Id="rId24" Type="http://schemas.openxmlformats.org/officeDocument/2006/relationships/tags" Target="../tags/tag1179.xml"/><Relationship Id="rId32" Type="http://schemas.openxmlformats.org/officeDocument/2006/relationships/tags" Target="../tags/tag1187.xml"/><Relationship Id="rId37" Type="http://schemas.openxmlformats.org/officeDocument/2006/relationships/tags" Target="../tags/tag1192.xml"/><Relationship Id="rId5" Type="http://schemas.openxmlformats.org/officeDocument/2006/relationships/tags" Target="../tags/tag1160.xml"/><Relationship Id="rId15" Type="http://schemas.openxmlformats.org/officeDocument/2006/relationships/tags" Target="../tags/tag1170.xml"/><Relationship Id="rId23" Type="http://schemas.openxmlformats.org/officeDocument/2006/relationships/tags" Target="../tags/tag1178.xml"/><Relationship Id="rId28" Type="http://schemas.openxmlformats.org/officeDocument/2006/relationships/tags" Target="../tags/tag1183.xml"/><Relationship Id="rId36" Type="http://schemas.openxmlformats.org/officeDocument/2006/relationships/tags" Target="../tags/tag1191.xml"/><Relationship Id="rId10" Type="http://schemas.openxmlformats.org/officeDocument/2006/relationships/tags" Target="../tags/tag1165.xml"/><Relationship Id="rId19" Type="http://schemas.openxmlformats.org/officeDocument/2006/relationships/tags" Target="../tags/tag1174.xml"/><Relationship Id="rId31" Type="http://schemas.openxmlformats.org/officeDocument/2006/relationships/tags" Target="../tags/tag1186.xml"/><Relationship Id="rId4" Type="http://schemas.openxmlformats.org/officeDocument/2006/relationships/tags" Target="../tags/tag1159.xml"/><Relationship Id="rId9" Type="http://schemas.openxmlformats.org/officeDocument/2006/relationships/tags" Target="../tags/tag1164.xml"/><Relationship Id="rId14" Type="http://schemas.openxmlformats.org/officeDocument/2006/relationships/tags" Target="../tags/tag1169.xml"/><Relationship Id="rId22" Type="http://schemas.openxmlformats.org/officeDocument/2006/relationships/tags" Target="../tags/tag1177.xml"/><Relationship Id="rId27" Type="http://schemas.openxmlformats.org/officeDocument/2006/relationships/tags" Target="../tags/tag1182.xml"/><Relationship Id="rId30" Type="http://schemas.openxmlformats.org/officeDocument/2006/relationships/tags" Target="../tags/tag1185.xml"/><Relationship Id="rId35" Type="http://schemas.openxmlformats.org/officeDocument/2006/relationships/tags" Target="../tags/tag1190.xml"/><Relationship Id="rId8" Type="http://schemas.openxmlformats.org/officeDocument/2006/relationships/tags" Target="../tags/tag1163.xml"/><Relationship Id="rId3" Type="http://schemas.openxmlformats.org/officeDocument/2006/relationships/tags" Target="../tags/tag115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4.xml"/><Relationship Id="rId1" Type="http://schemas.openxmlformats.org/officeDocument/2006/relationships/tags" Target="../tags/tag119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6.xml"/><Relationship Id="rId1" Type="http://schemas.openxmlformats.org/officeDocument/2006/relationships/tags" Target="../tags/tag119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98.xml"/><Relationship Id="rId1" Type="http://schemas.openxmlformats.org/officeDocument/2006/relationships/tags" Target="../tags/tag119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tags" Target="../tags/tag1211.xml"/><Relationship Id="rId18" Type="http://schemas.openxmlformats.org/officeDocument/2006/relationships/tags" Target="../tags/tag1216.xml"/><Relationship Id="rId26" Type="http://schemas.openxmlformats.org/officeDocument/2006/relationships/tags" Target="../tags/tag1224.xml"/><Relationship Id="rId39" Type="http://schemas.openxmlformats.org/officeDocument/2006/relationships/tags" Target="../tags/tag1237.xml"/><Relationship Id="rId21" Type="http://schemas.openxmlformats.org/officeDocument/2006/relationships/tags" Target="../tags/tag1219.xml"/><Relationship Id="rId34" Type="http://schemas.openxmlformats.org/officeDocument/2006/relationships/tags" Target="../tags/tag1232.xml"/><Relationship Id="rId42" Type="http://schemas.openxmlformats.org/officeDocument/2006/relationships/tags" Target="../tags/tag1240.xml"/><Relationship Id="rId47" Type="http://schemas.openxmlformats.org/officeDocument/2006/relationships/tags" Target="../tags/tag1245.xml"/><Relationship Id="rId50" Type="http://schemas.openxmlformats.org/officeDocument/2006/relationships/tags" Target="../tags/tag1248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205.xml"/><Relationship Id="rId2" Type="http://schemas.openxmlformats.org/officeDocument/2006/relationships/tags" Target="../tags/tag1200.xml"/><Relationship Id="rId16" Type="http://schemas.openxmlformats.org/officeDocument/2006/relationships/tags" Target="../tags/tag1214.xml"/><Relationship Id="rId29" Type="http://schemas.openxmlformats.org/officeDocument/2006/relationships/tags" Target="../tags/tag1227.xml"/><Relationship Id="rId11" Type="http://schemas.openxmlformats.org/officeDocument/2006/relationships/tags" Target="../tags/tag1209.xml"/><Relationship Id="rId24" Type="http://schemas.openxmlformats.org/officeDocument/2006/relationships/tags" Target="../tags/tag1222.xml"/><Relationship Id="rId32" Type="http://schemas.openxmlformats.org/officeDocument/2006/relationships/tags" Target="../tags/tag1230.xml"/><Relationship Id="rId37" Type="http://schemas.openxmlformats.org/officeDocument/2006/relationships/tags" Target="../tags/tag1235.xml"/><Relationship Id="rId40" Type="http://schemas.openxmlformats.org/officeDocument/2006/relationships/tags" Target="../tags/tag1238.xml"/><Relationship Id="rId45" Type="http://schemas.openxmlformats.org/officeDocument/2006/relationships/tags" Target="../tags/tag1243.xml"/><Relationship Id="rId53" Type="http://schemas.openxmlformats.org/officeDocument/2006/relationships/tags" Target="../tags/tag1251.xml"/><Relationship Id="rId5" Type="http://schemas.openxmlformats.org/officeDocument/2006/relationships/tags" Target="../tags/tag1203.xml"/><Relationship Id="rId10" Type="http://schemas.openxmlformats.org/officeDocument/2006/relationships/tags" Target="../tags/tag1208.xml"/><Relationship Id="rId19" Type="http://schemas.openxmlformats.org/officeDocument/2006/relationships/tags" Target="../tags/tag1217.xml"/><Relationship Id="rId31" Type="http://schemas.openxmlformats.org/officeDocument/2006/relationships/tags" Target="../tags/tag1229.xml"/><Relationship Id="rId44" Type="http://schemas.openxmlformats.org/officeDocument/2006/relationships/tags" Target="../tags/tag1242.xml"/><Relationship Id="rId52" Type="http://schemas.openxmlformats.org/officeDocument/2006/relationships/tags" Target="../tags/tag1250.xml"/><Relationship Id="rId4" Type="http://schemas.openxmlformats.org/officeDocument/2006/relationships/tags" Target="../tags/tag1202.xml"/><Relationship Id="rId9" Type="http://schemas.openxmlformats.org/officeDocument/2006/relationships/tags" Target="../tags/tag1207.xml"/><Relationship Id="rId14" Type="http://schemas.openxmlformats.org/officeDocument/2006/relationships/tags" Target="../tags/tag1212.xml"/><Relationship Id="rId22" Type="http://schemas.openxmlformats.org/officeDocument/2006/relationships/tags" Target="../tags/tag1220.xml"/><Relationship Id="rId27" Type="http://schemas.openxmlformats.org/officeDocument/2006/relationships/tags" Target="../tags/tag1225.xml"/><Relationship Id="rId30" Type="http://schemas.openxmlformats.org/officeDocument/2006/relationships/tags" Target="../tags/tag1228.xml"/><Relationship Id="rId35" Type="http://schemas.openxmlformats.org/officeDocument/2006/relationships/tags" Target="../tags/tag1233.xml"/><Relationship Id="rId43" Type="http://schemas.openxmlformats.org/officeDocument/2006/relationships/tags" Target="../tags/tag1241.xml"/><Relationship Id="rId48" Type="http://schemas.openxmlformats.org/officeDocument/2006/relationships/tags" Target="../tags/tag1246.xml"/><Relationship Id="rId8" Type="http://schemas.openxmlformats.org/officeDocument/2006/relationships/tags" Target="../tags/tag1206.xml"/><Relationship Id="rId51" Type="http://schemas.openxmlformats.org/officeDocument/2006/relationships/tags" Target="../tags/tag1249.xml"/><Relationship Id="rId3" Type="http://schemas.openxmlformats.org/officeDocument/2006/relationships/tags" Target="../tags/tag1201.xml"/><Relationship Id="rId12" Type="http://schemas.openxmlformats.org/officeDocument/2006/relationships/tags" Target="../tags/tag1210.xml"/><Relationship Id="rId17" Type="http://schemas.openxmlformats.org/officeDocument/2006/relationships/tags" Target="../tags/tag1215.xml"/><Relationship Id="rId25" Type="http://schemas.openxmlformats.org/officeDocument/2006/relationships/tags" Target="../tags/tag1223.xml"/><Relationship Id="rId33" Type="http://schemas.openxmlformats.org/officeDocument/2006/relationships/tags" Target="../tags/tag1231.xml"/><Relationship Id="rId38" Type="http://schemas.openxmlformats.org/officeDocument/2006/relationships/tags" Target="../tags/tag1236.xml"/><Relationship Id="rId46" Type="http://schemas.openxmlformats.org/officeDocument/2006/relationships/tags" Target="../tags/tag1244.xml"/><Relationship Id="rId20" Type="http://schemas.openxmlformats.org/officeDocument/2006/relationships/tags" Target="../tags/tag1218.xml"/><Relationship Id="rId41" Type="http://schemas.openxmlformats.org/officeDocument/2006/relationships/tags" Target="../tags/tag1239.xml"/><Relationship Id="rId54" Type="http://schemas.openxmlformats.org/officeDocument/2006/relationships/tags" Target="../tags/tag1252.xml"/><Relationship Id="rId1" Type="http://schemas.openxmlformats.org/officeDocument/2006/relationships/tags" Target="../tags/tag1199.xml"/><Relationship Id="rId6" Type="http://schemas.openxmlformats.org/officeDocument/2006/relationships/tags" Target="../tags/tag1204.xml"/><Relationship Id="rId15" Type="http://schemas.openxmlformats.org/officeDocument/2006/relationships/tags" Target="../tags/tag1213.xml"/><Relationship Id="rId23" Type="http://schemas.openxmlformats.org/officeDocument/2006/relationships/tags" Target="../tags/tag1221.xml"/><Relationship Id="rId28" Type="http://schemas.openxmlformats.org/officeDocument/2006/relationships/tags" Target="../tags/tag1226.xml"/><Relationship Id="rId36" Type="http://schemas.openxmlformats.org/officeDocument/2006/relationships/tags" Target="../tags/tag1234.xml"/><Relationship Id="rId49" Type="http://schemas.openxmlformats.org/officeDocument/2006/relationships/tags" Target="../tags/tag1247.xml"/></Relationships>
</file>

<file path=ppt/slides/_rels/slide64.xml.rels><?xml version="1.0" encoding="UTF-8" standalone="yes"?>
<Relationships xmlns="http://schemas.openxmlformats.org/package/2006/relationships"><Relationship Id="rId13" Type="http://schemas.openxmlformats.org/officeDocument/2006/relationships/tags" Target="../tags/tag1265.xml"/><Relationship Id="rId18" Type="http://schemas.openxmlformats.org/officeDocument/2006/relationships/tags" Target="../tags/tag1270.xml"/><Relationship Id="rId26" Type="http://schemas.openxmlformats.org/officeDocument/2006/relationships/tags" Target="../tags/tag1278.xml"/><Relationship Id="rId39" Type="http://schemas.openxmlformats.org/officeDocument/2006/relationships/tags" Target="../tags/tag1291.xml"/><Relationship Id="rId21" Type="http://schemas.openxmlformats.org/officeDocument/2006/relationships/tags" Target="../tags/tag1273.xml"/><Relationship Id="rId34" Type="http://schemas.openxmlformats.org/officeDocument/2006/relationships/tags" Target="../tags/tag1286.xml"/><Relationship Id="rId42" Type="http://schemas.openxmlformats.org/officeDocument/2006/relationships/tags" Target="../tags/tag1294.xml"/><Relationship Id="rId47" Type="http://schemas.openxmlformats.org/officeDocument/2006/relationships/tags" Target="../tags/tag1299.xml"/><Relationship Id="rId50" Type="http://schemas.openxmlformats.org/officeDocument/2006/relationships/tags" Target="../tags/tag1302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259.xml"/><Relationship Id="rId2" Type="http://schemas.openxmlformats.org/officeDocument/2006/relationships/tags" Target="../tags/tag1254.xml"/><Relationship Id="rId16" Type="http://schemas.openxmlformats.org/officeDocument/2006/relationships/tags" Target="../tags/tag1268.xml"/><Relationship Id="rId29" Type="http://schemas.openxmlformats.org/officeDocument/2006/relationships/tags" Target="../tags/tag1281.xml"/><Relationship Id="rId11" Type="http://schemas.openxmlformats.org/officeDocument/2006/relationships/tags" Target="../tags/tag1263.xml"/><Relationship Id="rId24" Type="http://schemas.openxmlformats.org/officeDocument/2006/relationships/tags" Target="../tags/tag1276.xml"/><Relationship Id="rId32" Type="http://schemas.openxmlformats.org/officeDocument/2006/relationships/tags" Target="../tags/tag1284.xml"/><Relationship Id="rId37" Type="http://schemas.openxmlformats.org/officeDocument/2006/relationships/tags" Target="../tags/tag1289.xml"/><Relationship Id="rId40" Type="http://schemas.openxmlformats.org/officeDocument/2006/relationships/tags" Target="../tags/tag1292.xml"/><Relationship Id="rId45" Type="http://schemas.openxmlformats.org/officeDocument/2006/relationships/tags" Target="../tags/tag1297.xml"/><Relationship Id="rId53" Type="http://schemas.openxmlformats.org/officeDocument/2006/relationships/tags" Target="../tags/tag1305.xml"/><Relationship Id="rId5" Type="http://schemas.openxmlformats.org/officeDocument/2006/relationships/tags" Target="../tags/tag1257.xml"/><Relationship Id="rId10" Type="http://schemas.openxmlformats.org/officeDocument/2006/relationships/tags" Target="../tags/tag1262.xml"/><Relationship Id="rId19" Type="http://schemas.openxmlformats.org/officeDocument/2006/relationships/tags" Target="../tags/tag1271.xml"/><Relationship Id="rId31" Type="http://schemas.openxmlformats.org/officeDocument/2006/relationships/tags" Target="../tags/tag1283.xml"/><Relationship Id="rId44" Type="http://schemas.openxmlformats.org/officeDocument/2006/relationships/tags" Target="../tags/tag1296.xml"/><Relationship Id="rId52" Type="http://schemas.openxmlformats.org/officeDocument/2006/relationships/tags" Target="../tags/tag1304.xml"/><Relationship Id="rId4" Type="http://schemas.openxmlformats.org/officeDocument/2006/relationships/tags" Target="../tags/tag1256.xml"/><Relationship Id="rId9" Type="http://schemas.openxmlformats.org/officeDocument/2006/relationships/tags" Target="../tags/tag1261.xml"/><Relationship Id="rId14" Type="http://schemas.openxmlformats.org/officeDocument/2006/relationships/tags" Target="../tags/tag1266.xml"/><Relationship Id="rId22" Type="http://schemas.openxmlformats.org/officeDocument/2006/relationships/tags" Target="../tags/tag1274.xml"/><Relationship Id="rId27" Type="http://schemas.openxmlformats.org/officeDocument/2006/relationships/tags" Target="../tags/tag1279.xml"/><Relationship Id="rId30" Type="http://schemas.openxmlformats.org/officeDocument/2006/relationships/tags" Target="../tags/tag1282.xml"/><Relationship Id="rId35" Type="http://schemas.openxmlformats.org/officeDocument/2006/relationships/tags" Target="../tags/tag1287.xml"/><Relationship Id="rId43" Type="http://schemas.openxmlformats.org/officeDocument/2006/relationships/tags" Target="../tags/tag1295.xml"/><Relationship Id="rId48" Type="http://schemas.openxmlformats.org/officeDocument/2006/relationships/tags" Target="../tags/tag1300.xml"/><Relationship Id="rId8" Type="http://schemas.openxmlformats.org/officeDocument/2006/relationships/tags" Target="../tags/tag1260.xml"/><Relationship Id="rId51" Type="http://schemas.openxmlformats.org/officeDocument/2006/relationships/tags" Target="../tags/tag1303.xml"/><Relationship Id="rId3" Type="http://schemas.openxmlformats.org/officeDocument/2006/relationships/tags" Target="../tags/tag1255.xml"/><Relationship Id="rId12" Type="http://schemas.openxmlformats.org/officeDocument/2006/relationships/tags" Target="../tags/tag1264.xml"/><Relationship Id="rId17" Type="http://schemas.openxmlformats.org/officeDocument/2006/relationships/tags" Target="../tags/tag1269.xml"/><Relationship Id="rId25" Type="http://schemas.openxmlformats.org/officeDocument/2006/relationships/tags" Target="../tags/tag1277.xml"/><Relationship Id="rId33" Type="http://schemas.openxmlformats.org/officeDocument/2006/relationships/tags" Target="../tags/tag1285.xml"/><Relationship Id="rId38" Type="http://schemas.openxmlformats.org/officeDocument/2006/relationships/tags" Target="../tags/tag1290.xml"/><Relationship Id="rId46" Type="http://schemas.openxmlformats.org/officeDocument/2006/relationships/tags" Target="../tags/tag1298.xml"/><Relationship Id="rId20" Type="http://schemas.openxmlformats.org/officeDocument/2006/relationships/tags" Target="../tags/tag1272.xml"/><Relationship Id="rId41" Type="http://schemas.openxmlformats.org/officeDocument/2006/relationships/tags" Target="../tags/tag1293.xml"/><Relationship Id="rId54" Type="http://schemas.openxmlformats.org/officeDocument/2006/relationships/tags" Target="../tags/tag1306.xml"/><Relationship Id="rId1" Type="http://schemas.openxmlformats.org/officeDocument/2006/relationships/tags" Target="../tags/tag1253.xml"/><Relationship Id="rId6" Type="http://schemas.openxmlformats.org/officeDocument/2006/relationships/tags" Target="../tags/tag1258.xml"/><Relationship Id="rId15" Type="http://schemas.openxmlformats.org/officeDocument/2006/relationships/tags" Target="../tags/tag1267.xml"/><Relationship Id="rId23" Type="http://schemas.openxmlformats.org/officeDocument/2006/relationships/tags" Target="../tags/tag1275.xml"/><Relationship Id="rId28" Type="http://schemas.openxmlformats.org/officeDocument/2006/relationships/tags" Target="../tags/tag1280.xml"/><Relationship Id="rId36" Type="http://schemas.openxmlformats.org/officeDocument/2006/relationships/tags" Target="../tags/tag1288.xml"/><Relationship Id="rId49" Type="http://schemas.openxmlformats.org/officeDocument/2006/relationships/tags" Target="../tags/tag1301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tags" Target="../tags/tag1319.xml"/><Relationship Id="rId18" Type="http://schemas.openxmlformats.org/officeDocument/2006/relationships/tags" Target="../tags/tag1324.xml"/><Relationship Id="rId26" Type="http://schemas.openxmlformats.org/officeDocument/2006/relationships/tags" Target="../tags/tag1332.xml"/><Relationship Id="rId39" Type="http://schemas.openxmlformats.org/officeDocument/2006/relationships/tags" Target="../tags/tag1345.xml"/><Relationship Id="rId21" Type="http://schemas.openxmlformats.org/officeDocument/2006/relationships/tags" Target="../tags/tag1327.xml"/><Relationship Id="rId34" Type="http://schemas.openxmlformats.org/officeDocument/2006/relationships/tags" Target="../tags/tag1340.xml"/><Relationship Id="rId42" Type="http://schemas.openxmlformats.org/officeDocument/2006/relationships/tags" Target="../tags/tag1348.xml"/><Relationship Id="rId47" Type="http://schemas.openxmlformats.org/officeDocument/2006/relationships/tags" Target="../tags/tag1353.xml"/><Relationship Id="rId50" Type="http://schemas.openxmlformats.org/officeDocument/2006/relationships/tags" Target="../tags/tag1356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313.xml"/><Relationship Id="rId2" Type="http://schemas.openxmlformats.org/officeDocument/2006/relationships/tags" Target="../tags/tag1308.xml"/><Relationship Id="rId16" Type="http://schemas.openxmlformats.org/officeDocument/2006/relationships/tags" Target="../tags/tag1322.xml"/><Relationship Id="rId29" Type="http://schemas.openxmlformats.org/officeDocument/2006/relationships/tags" Target="../tags/tag1335.xml"/><Relationship Id="rId11" Type="http://schemas.openxmlformats.org/officeDocument/2006/relationships/tags" Target="../tags/tag1317.xml"/><Relationship Id="rId24" Type="http://schemas.openxmlformats.org/officeDocument/2006/relationships/tags" Target="../tags/tag1330.xml"/><Relationship Id="rId32" Type="http://schemas.openxmlformats.org/officeDocument/2006/relationships/tags" Target="../tags/tag1338.xml"/><Relationship Id="rId37" Type="http://schemas.openxmlformats.org/officeDocument/2006/relationships/tags" Target="../tags/tag1343.xml"/><Relationship Id="rId40" Type="http://schemas.openxmlformats.org/officeDocument/2006/relationships/tags" Target="../tags/tag1346.xml"/><Relationship Id="rId45" Type="http://schemas.openxmlformats.org/officeDocument/2006/relationships/tags" Target="../tags/tag1351.xml"/><Relationship Id="rId53" Type="http://schemas.openxmlformats.org/officeDocument/2006/relationships/tags" Target="../tags/tag1359.xml"/><Relationship Id="rId5" Type="http://schemas.openxmlformats.org/officeDocument/2006/relationships/tags" Target="../tags/tag1311.xml"/><Relationship Id="rId10" Type="http://schemas.openxmlformats.org/officeDocument/2006/relationships/tags" Target="../tags/tag1316.xml"/><Relationship Id="rId19" Type="http://schemas.openxmlformats.org/officeDocument/2006/relationships/tags" Target="../tags/tag1325.xml"/><Relationship Id="rId31" Type="http://schemas.openxmlformats.org/officeDocument/2006/relationships/tags" Target="../tags/tag1337.xml"/><Relationship Id="rId44" Type="http://schemas.openxmlformats.org/officeDocument/2006/relationships/tags" Target="../tags/tag1350.xml"/><Relationship Id="rId52" Type="http://schemas.openxmlformats.org/officeDocument/2006/relationships/tags" Target="../tags/tag1358.xml"/><Relationship Id="rId4" Type="http://schemas.openxmlformats.org/officeDocument/2006/relationships/tags" Target="../tags/tag1310.xml"/><Relationship Id="rId9" Type="http://schemas.openxmlformats.org/officeDocument/2006/relationships/tags" Target="../tags/tag1315.xml"/><Relationship Id="rId14" Type="http://schemas.openxmlformats.org/officeDocument/2006/relationships/tags" Target="../tags/tag1320.xml"/><Relationship Id="rId22" Type="http://schemas.openxmlformats.org/officeDocument/2006/relationships/tags" Target="../tags/tag1328.xml"/><Relationship Id="rId27" Type="http://schemas.openxmlformats.org/officeDocument/2006/relationships/tags" Target="../tags/tag1333.xml"/><Relationship Id="rId30" Type="http://schemas.openxmlformats.org/officeDocument/2006/relationships/tags" Target="../tags/tag1336.xml"/><Relationship Id="rId35" Type="http://schemas.openxmlformats.org/officeDocument/2006/relationships/tags" Target="../tags/tag1341.xml"/><Relationship Id="rId43" Type="http://schemas.openxmlformats.org/officeDocument/2006/relationships/tags" Target="../tags/tag1349.xml"/><Relationship Id="rId48" Type="http://schemas.openxmlformats.org/officeDocument/2006/relationships/tags" Target="../tags/tag1354.xml"/><Relationship Id="rId8" Type="http://schemas.openxmlformats.org/officeDocument/2006/relationships/tags" Target="../tags/tag1314.xml"/><Relationship Id="rId51" Type="http://schemas.openxmlformats.org/officeDocument/2006/relationships/tags" Target="../tags/tag1357.xml"/><Relationship Id="rId3" Type="http://schemas.openxmlformats.org/officeDocument/2006/relationships/tags" Target="../tags/tag1309.xml"/><Relationship Id="rId12" Type="http://schemas.openxmlformats.org/officeDocument/2006/relationships/tags" Target="../tags/tag1318.xml"/><Relationship Id="rId17" Type="http://schemas.openxmlformats.org/officeDocument/2006/relationships/tags" Target="../tags/tag1323.xml"/><Relationship Id="rId25" Type="http://schemas.openxmlformats.org/officeDocument/2006/relationships/tags" Target="../tags/tag1331.xml"/><Relationship Id="rId33" Type="http://schemas.openxmlformats.org/officeDocument/2006/relationships/tags" Target="../tags/tag1339.xml"/><Relationship Id="rId38" Type="http://schemas.openxmlformats.org/officeDocument/2006/relationships/tags" Target="../tags/tag1344.xml"/><Relationship Id="rId46" Type="http://schemas.openxmlformats.org/officeDocument/2006/relationships/tags" Target="../tags/tag1352.xml"/><Relationship Id="rId20" Type="http://schemas.openxmlformats.org/officeDocument/2006/relationships/tags" Target="../tags/tag1326.xml"/><Relationship Id="rId41" Type="http://schemas.openxmlformats.org/officeDocument/2006/relationships/tags" Target="../tags/tag1347.xml"/><Relationship Id="rId54" Type="http://schemas.openxmlformats.org/officeDocument/2006/relationships/tags" Target="../tags/tag1360.xml"/><Relationship Id="rId1" Type="http://schemas.openxmlformats.org/officeDocument/2006/relationships/tags" Target="../tags/tag1307.xml"/><Relationship Id="rId6" Type="http://schemas.openxmlformats.org/officeDocument/2006/relationships/tags" Target="../tags/tag1312.xml"/><Relationship Id="rId15" Type="http://schemas.openxmlformats.org/officeDocument/2006/relationships/tags" Target="../tags/tag1321.xml"/><Relationship Id="rId23" Type="http://schemas.openxmlformats.org/officeDocument/2006/relationships/tags" Target="../tags/tag1329.xml"/><Relationship Id="rId28" Type="http://schemas.openxmlformats.org/officeDocument/2006/relationships/tags" Target="../tags/tag1334.xml"/><Relationship Id="rId36" Type="http://schemas.openxmlformats.org/officeDocument/2006/relationships/tags" Target="../tags/tag1342.xml"/><Relationship Id="rId49" Type="http://schemas.openxmlformats.org/officeDocument/2006/relationships/tags" Target="../tags/tag1355.xml"/></Relationships>
</file>

<file path=ppt/slides/_rels/slide66.xml.rels><?xml version="1.0" encoding="UTF-8" standalone="yes"?>
<Relationships xmlns="http://schemas.openxmlformats.org/package/2006/relationships"><Relationship Id="rId13" Type="http://schemas.openxmlformats.org/officeDocument/2006/relationships/tags" Target="../tags/tag1373.xml"/><Relationship Id="rId18" Type="http://schemas.openxmlformats.org/officeDocument/2006/relationships/tags" Target="../tags/tag1378.xml"/><Relationship Id="rId26" Type="http://schemas.openxmlformats.org/officeDocument/2006/relationships/tags" Target="../tags/tag1386.xml"/><Relationship Id="rId39" Type="http://schemas.openxmlformats.org/officeDocument/2006/relationships/tags" Target="../tags/tag1399.xml"/><Relationship Id="rId21" Type="http://schemas.openxmlformats.org/officeDocument/2006/relationships/tags" Target="../tags/tag1381.xml"/><Relationship Id="rId34" Type="http://schemas.openxmlformats.org/officeDocument/2006/relationships/tags" Target="../tags/tag1394.xml"/><Relationship Id="rId42" Type="http://schemas.openxmlformats.org/officeDocument/2006/relationships/tags" Target="../tags/tag1402.xml"/><Relationship Id="rId47" Type="http://schemas.openxmlformats.org/officeDocument/2006/relationships/tags" Target="../tags/tag1407.xml"/><Relationship Id="rId50" Type="http://schemas.openxmlformats.org/officeDocument/2006/relationships/tags" Target="../tags/tag1410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367.xml"/><Relationship Id="rId2" Type="http://schemas.openxmlformats.org/officeDocument/2006/relationships/tags" Target="../tags/tag1362.xml"/><Relationship Id="rId16" Type="http://schemas.openxmlformats.org/officeDocument/2006/relationships/tags" Target="../tags/tag1376.xml"/><Relationship Id="rId29" Type="http://schemas.openxmlformats.org/officeDocument/2006/relationships/tags" Target="../tags/tag1389.xml"/><Relationship Id="rId11" Type="http://schemas.openxmlformats.org/officeDocument/2006/relationships/tags" Target="../tags/tag1371.xml"/><Relationship Id="rId24" Type="http://schemas.openxmlformats.org/officeDocument/2006/relationships/tags" Target="../tags/tag1384.xml"/><Relationship Id="rId32" Type="http://schemas.openxmlformats.org/officeDocument/2006/relationships/tags" Target="../tags/tag1392.xml"/><Relationship Id="rId37" Type="http://schemas.openxmlformats.org/officeDocument/2006/relationships/tags" Target="../tags/tag1397.xml"/><Relationship Id="rId40" Type="http://schemas.openxmlformats.org/officeDocument/2006/relationships/tags" Target="../tags/tag1400.xml"/><Relationship Id="rId45" Type="http://schemas.openxmlformats.org/officeDocument/2006/relationships/tags" Target="../tags/tag1405.xml"/><Relationship Id="rId53" Type="http://schemas.openxmlformats.org/officeDocument/2006/relationships/tags" Target="../tags/tag1413.xml"/><Relationship Id="rId5" Type="http://schemas.openxmlformats.org/officeDocument/2006/relationships/tags" Target="../tags/tag1365.xml"/><Relationship Id="rId10" Type="http://schemas.openxmlformats.org/officeDocument/2006/relationships/tags" Target="../tags/tag1370.xml"/><Relationship Id="rId19" Type="http://schemas.openxmlformats.org/officeDocument/2006/relationships/tags" Target="../tags/tag1379.xml"/><Relationship Id="rId31" Type="http://schemas.openxmlformats.org/officeDocument/2006/relationships/tags" Target="../tags/tag1391.xml"/><Relationship Id="rId44" Type="http://schemas.openxmlformats.org/officeDocument/2006/relationships/tags" Target="../tags/tag1404.xml"/><Relationship Id="rId52" Type="http://schemas.openxmlformats.org/officeDocument/2006/relationships/tags" Target="../tags/tag1412.xml"/><Relationship Id="rId4" Type="http://schemas.openxmlformats.org/officeDocument/2006/relationships/tags" Target="../tags/tag1364.xml"/><Relationship Id="rId9" Type="http://schemas.openxmlformats.org/officeDocument/2006/relationships/tags" Target="../tags/tag1369.xml"/><Relationship Id="rId14" Type="http://schemas.openxmlformats.org/officeDocument/2006/relationships/tags" Target="../tags/tag1374.xml"/><Relationship Id="rId22" Type="http://schemas.openxmlformats.org/officeDocument/2006/relationships/tags" Target="../tags/tag1382.xml"/><Relationship Id="rId27" Type="http://schemas.openxmlformats.org/officeDocument/2006/relationships/tags" Target="../tags/tag1387.xml"/><Relationship Id="rId30" Type="http://schemas.openxmlformats.org/officeDocument/2006/relationships/tags" Target="../tags/tag1390.xml"/><Relationship Id="rId35" Type="http://schemas.openxmlformats.org/officeDocument/2006/relationships/tags" Target="../tags/tag1395.xml"/><Relationship Id="rId43" Type="http://schemas.openxmlformats.org/officeDocument/2006/relationships/tags" Target="../tags/tag1403.xml"/><Relationship Id="rId48" Type="http://schemas.openxmlformats.org/officeDocument/2006/relationships/tags" Target="../tags/tag1408.xml"/><Relationship Id="rId8" Type="http://schemas.openxmlformats.org/officeDocument/2006/relationships/tags" Target="../tags/tag1368.xml"/><Relationship Id="rId51" Type="http://schemas.openxmlformats.org/officeDocument/2006/relationships/tags" Target="../tags/tag1411.xml"/><Relationship Id="rId3" Type="http://schemas.openxmlformats.org/officeDocument/2006/relationships/tags" Target="../tags/tag1363.xml"/><Relationship Id="rId12" Type="http://schemas.openxmlformats.org/officeDocument/2006/relationships/tags" Target="../tags/tag1372.xml"/><Relationship Id="rId17" Type="http://schemas.openxmlformats.org/officeDocument/2006/relationships/tags" Target="../tags/tag1377.xml"/><Relationship Id="rId25" Type="http://schemas.openxmlformats.org/officeDocument/2006/relationships/tags" Target="../tags/tag1385.xml"/><Relationship Id="rId33" Type="http://schemas.openxmlformats.org/officeDocument/2006/relationships/tags" Target="../tags/tag1393.xml"/><Relationship Id="rId38" Type="http://schemas.openxmlformats.org/officeDocument/2006/relationships/tags" Target="../tags/tag1398.xml"/><Relationship Id="rId46" Type="http://schemas.openxmlformats.org/officeDocument/2006/relationships/tags" Target="../tags/tag1406.xml"/><Relationship Id="rId20" Type="http://schemas.openxmlformats.org/officeDocument/2006/relationships/tags" Target="../tags/tag1380.xml"/><Relationship Id="rId41" Type="http://schemas.openxmlformats.org/officeDocument/2006/relationships/tags" Target="../tags/tag1401.xml"/><Relationship Id="rId54" Type="http://schemas.openxmlformats.org/officeDocument/2006/relationships/tags" Target="../tags/tag1414.xml"/><Relationship Id="rId1" Type="http://schemas.openxmlformats.org/officeDocument/2006/relationships/tags" Target="../tags/tag1361.xml"/><Relationship Id="rId6" Type="http://schemas.openxmlformats.org/officeDocument/2006/relationships/tags" Target="../tags/tag1366.xml"/><Relationship Id="rId15" Type="http://schemas.openxmlformats.org/officeDocument/2006/relationships/tags" Target="../tags/tag1375.xml"/><Relationship Id="rId23" Type="http://schemas.openxmlformats.org/officeDocument/2006/relationships/tags" Target="../tags/tag1383.xml"/><Relationship Id="rId28" Type="http://schemas.openxmlformats.org/officeDocument/2006/relationships/tags" Target="../tags/tag1388.xml"/><Relationship Id="rId36" Type="http://schemas.openxmlformats.org/officeDocument/2006/relationships/tags" Target="../tags/tag1396.xml"/><Relationship Id="rId49" Type="http://schemas.openxmlformats.org/officeDocument/2006/relationships/tags" Target="../tags/tag1409.xml"/></Relationships>
</file>

<file path=ppt/slides/_rels/slide67.xml.rels><?xml version="1.0" encoding="UTF-8" standalone="yes"?>
<Relationships xmlns="http://schemas.openxmlformats.org/package/2006/relationships"><Relationship Id="rId13" Type="http://schemas.openxmlformats.org/officeDocument/2006/relationships/tags" Target="../tags/tag1427.xml"/><Relationship Id="rId18" Type="http://schemas.openxmlformats.org/officeDocument/2006/relationships/tags" Target="../tags/tag1432.xml"/><Relationship Id="rId26" Type="http://schemas.openxmlformats.org/officeDocument/2006/relationships/tags" Target="../tags/tag1440.xml"/><Relationship Id="rId39" Type="http://schemas.openxmlformats.org/officeDocument/2006/relationships/tags" Target="../tags/tag1453.xml"/><Relationship Id="rId21" Type="http://schemas.openxmlformats.org/officeDocument/2006/relationships/tags" Target="../tags/tag1435.xml"/><Relationship Id="rId34" Type="http://schemas.openxmlformats.org/officeDocument/2006/relationships/tags" Target="../tags/tag1448.xml"/><Relationship Id="rId42" Type="http://schemas.openxmlformats.org/officeDocument/2006/relationships/tags" Target="../tags/tag1456.xml"/><Relationship Id="rId47" Type="http://schemas.openxmlformats.org/officeDocument/2006/relationships/tags" Target="../tags/tag1461.xml"/><Relationship Id="rId50" Type="http://schemas.openxmlformats.org/officeDocument/2006/relationships/tags" Target="../tags/tag1464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421.xml"/><Relationship Id="rId2" Type="http://schemas.openxmlformats.org/officeDocument/2006/relationships/tags" Target="../tags/tag1416.xml"/><Relationship Id="rId16" Type="http://schemas.openxmlformats.org/officeDocument/2006/relationships/tags" Target="../tags/tag1430.xml"/><Relationship Id="rId29" Type="http://schemas.openxmlformats.org/officeDocument/2006/relationships/tags" Target="../tags/tag1443.xml"/><Relationship Id="rId11" Type="http://schemas.openxmlformats.org/officeDocument/2006/relationships/tags" Target="../tags/tag1425.xml"/><Relationship Id="rId24" Type="http://schemas.openxmlformats.org/officeDocument/2006/relationships/tags" Target="../tags/tag1438.xml"/><Relationship Id="rId32" Type="http://schemas.openxmlformats.org/officeDocument/2006/relationships/tags" Target="../tags/tag1446.xml"/><Relationship Id="rId37" Type="http://schemas.openxmlformats.org/officeDocument/2006/relationships/tags" Target="../tags/tag1451.xml"/><Relationship Id="rId40" Type="http://schemas.openxmlformats.org/officeDocument/2006/relationships/tags" Target="../tags/tag1454.xml"/><Relationship Id="rId45" Type="http://schemas.openxmlformats.org/officeDocument/2006/relationships/tags" Target="../tags/tag1459.xml"/><Relationship Id="rId53" Type="http://schemas.openxmlformats.org/officeDocument/2006/relationships/tags" Target="../tags/tag1467.xml"/><Relationship Id="rId5" Type="http://schemas.openxmlformats.org/officeDocument/2006/relationships/tags" Target="../tags/tag1419.xml"/><Relationship Id="rId10" Type="http://schemas.openxmlformats.org/officeDocument/2006/relationships/tags" Target="../tags/tag1424.xml"/><Relationship Id="rId19" Type="http://schemas.openxmlformats.org/officeDocument/2006/relationships/tags" Target="../tags/tag1433.xml"/><Relationship Id="rId31" Type="http://schemas.openxmlformats.org/officeDocument/2006/relationships/tags" Target="../tags/tag1445.xml"/><Relationship Id="rId44" Type="http://schemas.openxmlformats.org/officeDocument/2006/relationships/tags" Target="../tags/tag1458.xml"/><Relationship Id="rId52" Type="http://schemas.openxmlformats.org/officeDocument/2006/relationships/tags" Target="../tags/tag1466.xml"/><Relationship Id="rId4" Type="http://schemas.openxmlformats.org/officeDocument/2006/relationships/tags" Target="../tags/tag1418.xml"/><Relationship Id="rId9" Type="http://schemas.openxmlformats.org/officeDocument/2006/relationships/tags" Target="../tags/tag1423.xml"/><Relationship Id="rId14" Type="http://schemas.openxmlformats.org/officeDocument/2006/relationships/tags" Target="../tags/tag1428.xml"/><Relationship Id="rId22" Type="http://schemas.openxmlformats.org/officeDocument/2006/relationships/tags" Target="../tags/tag1436.xml"/><Relationship Id="rId27" Type="http://schemas.openxmlformats.org/officeDocument/2006/relationships/tags" Target="../tags/tag1441.xml"/><Relationship Id="rId30" Type="http://schemas.openxmlformats.org/officeDocument/2006/relationships/tags" Target="../tags/tag1444.xml"/><Relationship Id="rId35" Type="http://schemas.openxmlformats.org/officeDocument/2006/relationships/tags" Target="../tags/tag1449.xml"/><Relationship Id="rId43" Type="http://schemas.openxmlformats.org/officeDocument/2006/relationships/tags" Target="../tags/tag1457.xml"/><Relationship Id="rId48" Type="http://schemas.openxmlformats.org/officeDocument/2006/relationships/tags" Target="../tags/tag1462.xml"/><Relationship Id="rId8" Type="http://schemas.openxmlformats.org/officeDocument/2006/relationships/tags" Target="../tags/tag1422.xml"/><Relationship Id="rId51" Type="http://schemas.openxmlformats.org/officeDocument/2006/relationships/tags" Target="../tags/tag1465.xml"/><Relationship Id="rId3" Type="http://schemas.openxmlformats.org/officeDocument/2006/relationships/tags" Target="../tags/tag1417.xml"/><Relationship Id="rId12" Type="http://schemas.openxmlformats.org/officeDocument/2006/relationships/tags" Target="../tags/tag1426.xml"/><Relationship Id="rId17" Type="http://schemas.openxmlformats.org/officeDocument/2006/relationships/tags" Target="../tags/tag1431.xml"/><Relationship Id="rId25" Type="http://schemas.openxmlformats.org/officeDocument/2006/relationships/tags" Target="../tags/tag1439.xml"/><Relationship Id="rId33" Type="http://schemas.openxmlformats.org/officeDocument/2006/relationships/tags" Target="../tags/tag1447.xml"/><Relationship Id="rId38" Type="http://schemas.openxmlformats.org/officeDocument/2006/relationships/tags" Target="../tags/tag1452.xml"/><Relationship Id="rId46" Type="http://schemas.openxmlformats.org/officeDocument/2006/relationships/tags" Target="../tags/tag1460.xml"/><Relationship Id="rId20" Type="http://schemas.openxmlformats.org/officeDocument/2006/relationships/tags" Target="../tags/tag1434.xml"/><Relationship Id="rId41" Type="http://schemas.openxmlformats.org/officeDocument/2006/relationships/tags" Target="../tags/tag1455.xml"/><Relationship Id="rId54" Type="http://schemas.openxmlformats.org/officeDocument/2006/relationships/tags" Target="../tags/tag1468.xml"/><Relationship Id="rId1" Type="http://schemas.openxmlformats.org/officeDocument/2006/relationships/tags" Target="../tags/tag1415.xml"/><Relationship Id="rId6" Type="http://schemas.openxmlformats.org/officeDocument/2006/relationships/tags" Target="../tags/tag1420.xml"/><Relationship Id="rId15" Type="http://schemas.openxmlformats.org/officeDocument/2006/relationships/tags" Target="../tags/tag1429.xml"/><Relationship Id="rId23" Type="http://schemas.openxmlformats.org/officeDocument/2006/relationships/tags" Target="../tags/tag1437.xml"/><Relationship Id="rId28" Type="http://schemas.openxmlformats.org/officeDocument/2006/relationships/tags" Target="../tags/tag1442.xml"/><Relationship Id="rId36" Type="http://schemas.openxmlformats.org/officeDocument/2006/relationships/tags" Target="../tags/tag1450.xml"/><Relationship Id="rId49" Type="http://schemas.openxmlformats.org/officeDocument/2006/relationships/tags" Target="../tags/tag1463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tags" Target="../tags/tag1481.xml"/><Relationship Id="rId18" Type="http://schemas.openxmlformats.org/officeDocument/2006/relationships/tags" Target="../tags/tag1486.xml"/><Relationship Id="rId26" Type="http://schemas.openxmlformats.org/officeDocument/2006/relationships/tags" Target="../tags/tag1494.xml"/><Relationship Id="rId39" Type="http://schemas.openxmlformats.org/officeDocument/2006/relationships/tags" Target="../tags/tag1507.xml"/><Relationship Id="rId21" Type="http://schemas.openxmlformats.org/officeDocument/2006/relationships/tags" Target="../tags/tag1489.xml"/><Relationship Id="rId34" Type="http://schemas.openxmlformats.org/officeDocument/2006/relationships/tags" Target="../tags/tag1502.xml"/><Relationship Id="rId42" Type="http://schemas.openxmlformats.org/officeDocument/2006/relationships/tags" Target="../tags/tag1510.xml"/><Relationship Id="rId47" Type="http://schemas.openxmlformats.org/officeDocument/2006/relationships/tags" Target="../tags/tag1515.xml"/><Relationship Id="rId50" Type="http://schemas.openxmlformats.org/officeDocument/2006/relationships/tags" Target="../tags/tag1518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475.xml"/><Relationship Id="rId2" Type="http://schemas.openxmlformats.org/officeDocument/2006/relationships/tags" Target="../tags/tag1470.xml"/><Relationship Id="rId16" Type="http://schemas.openxmlformats.org/officeDocument/2006/relationships/tags" Target="../tags/tag1484.xml"/><Relationship Id="rId29" Type="http://schemas.openxmlformats.org/officeDocument/2006/relationships/tags" Target="../tags/tag1497.xml"/><Relationship Id="rId11" Type="http://schemas.openxmlformats.org/officeDocument/2006/relationships/tags" Target="../tags/tag1479.xml"/><Relationship Id="rId24" Type="http://schemas.openxmlformats.org/officeDocument/2006/relationships/tags" Target="../tags/tag1492.xml"/><Relationship Id="rId32" Type="http://schemas.openxmlformats.org/officeDocument/2006/relationships/tags" Target="../tags/tag1500.xml"/><Relationship Id="rId37" Type="http://schemas.openxmlformats.org/officeDocument/2006/relationships/tags" Target="../tags/tag1505.xml"/><Relationship Id="rId40" Type="http://schemas.openxmlformats.org/officeDocument/2006/relationships/tags" Target="../tags/tag1508.xml"/><Relationship Id="rId45" Type="http://schemas.openxmlformats.org/officeDocument/2006/relationships/tags" Target="../tags/tag1513.xml"/><Relationship Id="rId53" Type="http://schemas.openxmlformats.org/officeDocument/2006/relationships/tags" Target="../tags/tag1521.xml"/><Relationship Id="rId5" Type="http://schemas.openxmlformats.org/officeDocument/2006/relationships/tags" Target="../tags/tag1473.xml"/><Relationship Id="rId10" Type="http://schemas.openxmlformats.org/officeDocument/2006/relationships/tags" Target="../tags/tag1478.xml"/><Relationship Id="rId19" Type="http://schemas.openxmlformats.org/officeDocument/2006/relationships/tags" Target="../tags/tag1487.xml"/><Relationship Id="rId31" Type="http://schemas.openxmlformats.org/officeDocument/2006/relationships/tags" Target="../tags/tag1499.xml"/><Relationship Id="rId44" Type="http://schemas.openxmlformats.org/officeDocument/2006/relationships/tags" Target="../tags/tag1512.xml"/><Relationship Id="rId52" Type="http://schemas.openxmlformats.org/officeDocument/2006/relationships/tags" Target="../tags/tag1520.xml"/><Relationship Id="rId4" Type="http://schemas.openxmlformats.org/officeDocument/2006/relationships/tags" Target="../tags/tag1472.xml"/><Relationship Id="rId9" Type="http://schemas.openxmlformats.org/officeDocument/2006/relationships/tags" Target="../tags/tag1477.xml"/><Relationship Id="rId14" Type="http://schemas.openxmlformats.org/officeDocument/2006/relationships/tags" Target="../tags/tag1482.xml"/><Relationship Id="rId22" Type="http://schemas.openxmlformats.org/officeDocument/2006/relationships/tags" Target="../tags/tag1490.xml"/><Relationship Id="rId27" Type="http://schemas.openxmlformats.org/officeDocument/2006/relationships/tags" Target="../tags/tag1495.xml"/><Relationship Id="rId30" Type="http://schemas.openxmlformats.org/officeDocument/2006/relationships/tags" Target="../tags/tag1498.xml"/><Relationship Id="rId35" Type="http://schemas.openxmlformats.org/officeDocument/2006/relationships/tags" Target="../tags/tag1503.xml"/><Relationship Id="rId43" Type="http://schemas.openxmlformats.org/officeDocument/2006/relationships/tags" Target="../tags/tag1511.xml"/><Relationship Id="rId48" Type="http://schemas.openxmlformats.org/officeDocument/2006/relationships/tags" Target="../tags/tag1516.xml"/><Relationship Id="rId8" Type="http://schemas.openxmlformats.org/officeDocument/2006/relationships/tags" Target="../tags/tag1476.xml"/><Relationship Id="rId51" Type="http://schemas.openxmlformats.org/officeDocument/2006/relationships/tags" Target="../tags/tag1519.xml"/><Relationship Id="rId3" Type="http://schemas.openxmlformats.org/officeDocument/2006/relationships/tags" Target="../tags/tag1471.xml"/><Relationship Id="rId12" Type="http://schemas.openxmlformats.org/officeDocument/2006/relationships/tags" Target="../tags/tag1480.xml"/><Relationship Id="rId17" Type="http://schemas.openxmlformats.org/officeDocument/2006/relationships/tags" Target="../tags/tag1485.xml"/><Relationship Id="rId25" Type="http://schemas.openxmlformats.org/officeDocument/2006/relationships/tags" Target="../tags/tag1493.xml"/><Relationship Id="rId33" Type="http://schemas.openxmlformats.org/officeDocument/2006/relationships/tags" Target="../tags/tag1501.xml"/><Relationship Id="rId38" Type="http://schemas.openxmlformats.org/officeDocument/2006/relationships/tags" Target="../tags/tag1506.xml"/><Relationship Id="rId46" Type="http://schemas.openxmlformats.org/officeDocument/2006/relationships/tags" Target="../tags/tag1514.xml"/><Relationship Id="rId20" Type="http://schemas.openxmlformats.org/officeDocument/2006/relationships/tags" Target="../tags/tag1488.xml"/><Relationship Id="rId41" Type="http://schemas.openxmlformats.org/officeDocument/2006/relationships/tags" Target="../tags/tag1509.xml"/><Relationship Id="rId54" Type="http://schemas.openxmlformats.org/officeDocument/2006/relationships/tags" Target="../tags/tag1522.xml"/><Relationship Id="rId1" Type="http://schemas.openxmlformats.org/officeDocument/2006/relationships/tags" Target="../tags/tag1469.xml"/><Relationship Id="rId6" Type="http://schemas.openxmlformats.org/officeDocument/2006/relationships/tags" Target="../tags/tag1474.xml"/><Relationship Id="rId15" Type="http://schemas.openxmlformats.org/officeDocument/2006/relationships/tags" Target="../tags/tag1483.xml"/><Relationship Id="rId23" Type="http://schemas.openxmlformats.org/officeDocument/2006/relationships/tags" Target="../tags/tag1491.xml"/><Relationship Id="rId28" Type="http://schemas.openxmlformats.org/officeDocument/2006/relationships/tags" Target="../tags/tag1496.xml"/><Relationship Id="rId36" Type="http://schemas.openxmlformats.org/officeDocument/2006/relationships/tags" Target="../tags/tag1504.xml"/><Relationship Id="rId49" Type="http://schemas.openxmlformats.org/officeDocument/2006/relationships/tags" Target="../tags/tag1517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tags" Target="../tags/tag1535.xml"/><Relationship Id="rId18" Type="http://schemas.openxmlformats.org/officeDocument/2006/relationships/tags" Target="../tags/tag1540.xml"/><Relationship Id="rId26" Type="http://schemas.openxmlformats.org/officeDocument/2006/relationships/tags" Target="../tags/tag1548.xml"/><Relationship Id="rId39" Type="http://schemas.openxmlformats.org/officeDocument/2006/relationships/tags" Target="../tags/tag1561.xml"/><Relationship Id="rId21" Type="http://schemas.openxmlformats.org/officeDocument/2006/relationships/tags" Target="../tags/tag1543.xml"/><Relationship Id="rId34" Type="http://schemas.openxmlformats.org/officeDocument/2006/relationships/tags" Target="../tags/tag1556.xml"/><Relationship Id="rId42" Type="http://schemas.openxmlformats.org/officeDocument/2006/relationships/tags" Target="../tags/tag1564.xml"/><Relationship Id="rId47" Type="http://schemas.openxmlformats.org/officeDocument/2006/relationships/tags" Target="../tags/tag1569.xml"/><Relationship Id="rId50" Type="http://schemas.openxmlformats.org/officeDocument/2006/relationships/tags" Target="../tags/tag1572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529.xml"/><Relationship Id="rId2" Type="http://schemas.openxmlformats.org/officeDocument/2006/relationships/tags" Target="../tags/tag1524.xml"/><Relationship Id="rId16" Type="http://schemas.openxmlformats.org/officeDocument/2006/relationships/tags" Target="../tags/tag1538.xml"/><Relationship Id="rId29" Type="http://schemas.openxmlformats.org/officeDocument/2006/relationships/tags" Target="../tags/tag1551.xml"/><Relationship Id="rId11" Type="http://schemas.openxmlformats.org/officeDocument/2006/relationships/tags" Target="../tags/tag1533.xml"/><Relationship Id="rId24" Type="http://schemas.openxmlformats.org/officeDocument/2006/relationships/tags" Target="../tags/tag1546.xml"/><Relationship Id="rId32" Type="http://schemas.openxmlformats.org/officeDocument/2006/relationships/tags" Target="../tags/tag1554.xml"/><Relationship Id="rId37" Type="http://schemas.openxmlformats.org/officeDocument/2006/relationships/tags" Target="../tags/tag1559.xml"/><Relationship Id="rId40" Type="http://schemas.openxmlformats.org/officeDocument/2006/relationships/tags" Target="../tags/tag1562.xml"/><Relationship Id="rId45" Type="http://schemas.openxmlformats.org/officeDocument/2006/relationships/tags" Target="../tags/tag1567.xml"/><Relationship Id="rId53" Type="http://schemas.openxmlformats.org/officeDocument/2006/relationships/tags" Target="../tags/tag1575.xml"/><Relationship Id="rId5" Type="http://schemas.openxmlformats.org/officeDocument/2006/relationships/tags" Target="../tags/tag1527.xml"/><Relationship Id="rId10" Type="http://schemas.openxmlformats.org/officeDocument/2006/relationships/tags" Target="../tags/tag1532.xml"/><Relationship Id="rId19" Type="http://schemas.openxmlformats.org/officeDocument/2006/relationships/tags" Target="../tags/tag1541.xml"/><Relationship Id="rId31" Type="http://schemas.openxmlformats.org/officeDocument/2006/relationships/tags" Target="../tags/tag1553.xml"/><Relationship Id="rId44" Type="http://schemas.openxmlformats.org/officeDocument/2006/relationships/tags" Target="../tags/tag1566.xml"/><Relationship Id="rId52" Type="http://schemas.openxmlformats.org/officeDocument/2006/relationships/tags" Target="../tags/tag1574.xml"/><Relationship Id="rId4" Type="http://schemas.openxmlformats.org/officeDocument/2006/relationships/tags" Target="../tags/tag1526.xml"/><Relationship Id="rId9" Type="http://schemas.openxmlformats.org/officeDocument/2006/relationships/tags" Target="../tags/tag1531.xml"/><Relationship Id="rId14" Type="http://schemas.openxmlformats.org/officeDocument/2006/relationships/tags" Target="../tags/tag1536.xml"/><Relationship Id="rId22" Type="http://schemas.openxmlformats.org/officeDocument/2006/relationships/tags" Target="../tags/tag1544.xml"/><Relationship Id="rId27" Type="http://schemas.openxmlformats.org/officeDocument/2006/relationships/tags" Target="../tags/tag1549.xml"/><Relationship Id="rId30" Type="http://schemas.openxmlformats.org/officeDocument/2006/relationships/tags" Target="../tags/tag1552.xml"/><Relationship Id="rId35" Type="http://schemas.openxmlformats.org/officeDocument/2006/relationships/tags" Target="../tags/tag1557.xml"/><Relationship Id="rId43" Type="http://schemas.openxmlformats.org/officeDocument/2006/relationships/tags" Target="../tags/tag1565.xml"/><Relationship Id="rId48" Type="http://schemas.openxmlformats.org/officeDocument/2006/relationships/tags" Target="../tags/tag1570.xml"/><Relationship Id="rId8" Type="http://schemas.openxmlformats.org/officeDocument/2006/relationships/tags" Target="../tags/tag1530.xml"/><Relationship Id="rId51" Type="http://schemas.openxmlformats.org/officeDocument/2006/relationships/tags" Target="../tags/tag1573.xml"/><Relationship Id="rId3" Type="http://schemas.openxmlformats.org/officeDocument/2006/relationships/tags" Target="../tags/tag1525.xml"/><Relationship Id="rId12" Type="http://schemas.openxmlformats.org/officeDocument/2006/relationships/tags" Target="../tags/tag1534.xml"/><Relationship Id="rId17" Type="http://schemas.openxmlformats.org/officeDocument/2006/relationships/tags" Target="../tags/tag1539.xml"/><Relationship Id="rId25" Type="http://schemas.openxmlformats.org/officeDocument/2006/relationships/tags" Target="../tags/tag1547.xml"/><Relationship Id="rId33" Type="http://schemas.openxmlformats.org/officeDocument/2006/relationships/tags" Target="../tags/tag1555.xml"/><Relationship Id="rId38" Type="http://schemas.openxmlformats.org/officeDocument/2006/relationships/tags" Target="../tags/tag1560.xml"/><Relationship Id="rId46" Type="http://schemas.openxmlformats.org/officeDocument/2006/relationships/tags" Target="../tags/tag1568.xml"/><Relationship Id="rId20" Type="http://schemas.openxmlformats.org/officeDocument/2006/relationships/tags" Target="../tags/tag1542.xml"/><Relationship Id="rId41" Type="http://schemas.openxmlformats.org/officeDocument/2006/relationships/tags" Target="../tags/tag1563.xml"/><Relationship Id="rId54" Type="http://schemas.openxmlformats.org/officeDocument/2006/relationships/tags" Target="../tags/tag1576.xml"/><Relationship Id="rId1" Type="http://schemas.openxmlformats.org/officeDocument/2006/relationships/tags" Target="../tags/tag1523.xml"/><Relationship Id="rId6" Type="http://schemas.openxmlformats.org/officeDocument/2006/relationships/tags" Target="../tags/tag1528.xml"/><Relationship Id="rId15" Type="http://schemas.openxmlformats.org/officeDocument/2006/relationships/tags" Target="../tags/tag1537.xml"/><Relationship Id="rId23" Type="http://schemas.openxmlformats.org/officeDocument/2006/relationships/tags" Target="../tags/tag1545.xml"/><Relationship Id="rId28" Type="http://schemas.openxmlformats.org/officeDocument/2006/relationships/tags" Target="../tags/tag1550.xml"/><Relationship Id="rId36" Type="http://schemas.openxmlformats.org/officeDocument/2006/relationships/tags" Target="../tags/tag1558.xml"/><Relationship Id="rId49" Type="http://schemas.openxmlformats.org/officeDocument/2006/relationships/tags" Target="../tags/tag15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image" Target="../media/image2.jpeg"/></Relationships>
</file>

<file path=ppt/slides/_rels/slide70.xml.rels><?xml version="1.0" encoding="UTF-8" standalone="yes"?>
<Relationships xmlns="http://schemas.openxmlformats.org/package/2006/relationships"><Relationship Id="rId13" Type="http://schemas.openxmlformats.org/officeDocument/2006/relationships/tags" Target="../tags/tag1589.xml"/><Relationship Id="rId18" Type="http://schemas.openxmlformats.org/officeDocument/2006/relationships/tags" Target="../tags/tag1594.xml"/><Relationship Id="rId26" Type="http://schemas.openxmlformats.org/officeDocument/2006/relationships/tags" Target="../tags/tag1602.xml"/><Relationship Id="rId39" Type="http://schemas.openxmlformats.org/officeDocument/2006/relationships/tags" Target="../tags/tag1615.xml"/><Relationship Id="rId21" Type="http://schemas.openxmlformats.org/officeDocument/2006/relationships/tags" Target="../tags/tag1597.xml"/><Relationship Id="rId34" Type="http://schemas.openxmlformats.org/officeDocument/2006/relationships/tags" Target="../tags/tag1610.xml"/><Relationship Id="rId42" Type="http://schemas.openxmlformats.org/officeDocument/2006/relationships/tags" Target="../tags/tag1618.xml"/><Relationship Id="rId47" Type="http://schemas.openxmlformats.org/officeDocument/2006/relationships/tags" Target="../tags/tag1623.xml"/><Relationship Id="rId50" Type="http://schemas.openxmlformats.org/officeDocument/2006/relationships/tags" Target="../tags/tag1626.xml"/><Relationship Id="rId55" Type="http://schemas.openxmlformats.org/officeDocument/2006/relationships/slideLayout" Target="../slideLayouts/slideLayout2.xml"/><Relationship Id="rId7" Type="http://schemas.openxmlformats.org/officeDocument/2006/relationships/tags" Target="../tags/tag1583.xml"/><Relationship Id="rId2" Type="http://schemas.openxmlformats.org/officeDocument/2006/relationships/tags" Target="../tags/tag1578.xml"/><Relationship Id="rId16" Type="http://schemas.openxmlformats.org/officeDocument/2006/relationships/tags" Target="../tags/tag1592.xml"/><Relationship Id="rId29" Type="http://schemas.openxmlformats.org/officeDocument/2006/relationships/tags" Target="../tags/tag1605.xml"/><Relationship Id="rId11" Type="http://schemas.openxmlformats.org/officeDocument/2006/relationships/tags" Target="../tags/tag1587.xml"/><Relationship Id="rId24" Type="http://schemas.openxmlformats.org/officeDocument/2006/relationships/tags" Target="../tags/tag1600.xml"/><Relationship Id="rId32" Type="http://schemas.openxmlformats.org/officeDocument/2006/relationships/tags" Target="../tags/tag1608.xml"/><Relationship Id="rId37" Type="http://schemas.openxmlformats.org/officeDocument/2006/relationships/tags" Target="../tags/tag1613.xml"/><Relationship Id="rId40" Type="http://schemas.openxmlformats.org/officeDocument/2006/relationships/tags" Target="../tags/tag1616.xml"/><Relationship Id="rId45" Type="http://schemas.openxmlformats.org/officeDocument/2006/relationships/tags" Target="../tags/tag1621.xml"/><Relationship Id="rId53" Type="http://schemas.openxmlformats.org/officeDocument/2006/relationships/tags" Target="../tags/tag1629.xml"/><Relationship Id="rId5" Type="http://schemas.openxmlformats.org/officeDocument/2006/relationships/tags" Target="../tags/tag1581.xml"/><Relationship Id="rId10" Type="http://schemas.openxmlformats.org/officeDocument/2006/relationships/tags" Target="../tags/tag1586.xml"/><Relationship Id="rId19" Type="http://schemas.openxmlformats.org/officeDocument/2006/relationships/tags" Target="../tags/tag1595.xml"/><Relationship Id="rId31" Type="http://schemas.openxmlformats.org/officeDocument/2006/relationships/tags" Target="../tags/tag1607.xml"/><Relationship Id="rId44" Type="http://schemas.openxmlformats.org/officeDocument/2006/relationships/tags" Target="../tags/tag1620.xml"/><Relationship Id="rId52" Type="http://schemas.openxmlformats.org/officeDocument/2006/relationships/tags" Target="../tags/tag1628.xml"/><Relationship Id="rId4" Type="http://schemas.openxmlformats.org/officeDocument/2006/relationships/tags" Target="../tags/tag1580.xml"/><Relationship Id="rId9" Type="http://schemas.openxmlformats.org/officeDocument/2006/relationships/tags" Target="../tags/tag1585.xml"/><Relationship Id="rId14" Type="http://schemas.openxmlformats.org/officeDocument/2006/relationships/tags" Target="../tags/tag1590.xml"/><Relationship Id="rId22" Type="http://schemas.openxmlformats.org/officeDocument/2006/relationships/tags" Target="../tags/tag1598.xml"/><Relationship Id="rId27" Type="http://schemas.openxmlformats.org/officeDocument/2006/relationships/tags" Target="../tags/tag1603.xml"/><Relationship Id="rId30" Type="http://schemas.openxmlformats.org/officeDocument/2006/relationships/tags" Target="../tags/tag1606.xml"/><Relationship Id="rId35" Type="http://schemas.openxmlformats.org/officeDocument/2006/relationships/tags" Target="../tags/tag1611.xml"/><Relationship Id="rId43" Type="http://schemas.openxmlformats.org/officeDocument/2006/relationships/tags" Target="../tags/tag1619.xml"/><Relationship Id="rId48" Type="http://schemas.openxmlformats.org/officeDocument/2006/relationships/tags" Target="../tags/tag1624.xml"/><Relationship Id="rId8" Type="http://schemas.openxmlformats.org/officeDocument/2006/relationships/tags" Target="../tags/tag1584.xml"/><Relationship Id="rId51" Type="http://schemas.openxmlformats.org/officeDocument/2006/relationships/tags" Target="../tags/tag1627.xml"/><Relationship Id="rId3" Type="http://schemas.openxmlformats.org/officeDocument/2006/relationships/tags" Target="../tags/tag1579.xml"/><Relationship Id="rId12" Type="http://schemas.openxmlformats.org/officeDocument/2006/relationships/tags" Target="../tags/tag1588.xml"/><Relationship Id="rId17" Type="http://schemas.openxmlformats.org/officeDocument/2006/relationships/tags" Target="../tags/tag1593.xml"/><Relationship Id="rId25" Type="http://schemas.openxmlformats.org/officeDocument/2006/relationships/tags" Target="../tags/tag1601.xml"/><Relationship Id="rId33" Type="http://schemas.openxmlformats.org/officeDocument/2006/relationships/tags" Target="../tags/tag1609.xml"/><Relationship Id="rId38" Type="http://schemas.openxmlformats.org/officeDocument/2006/relationships/tags" Target="../tags/tag1614.xml"/><Relationship Id="rId46" Type="http://schemas.openxmlformats.org/officeDocument/2006/relationships/tags" Target="../tags/tag1622.xml"/><Relationship Id="rId20" Type="http://schemas.openxmlformats.org/officeDocument/2006/relationships/tags" Target="../tags/tag1596.xml"/><Relationship Id="rId41" Type="http://schemas.openxmlformats.org/officeDocument/2006/relationships/tags" Target="../tags/tag1617.xml"/><Relationship Id="rId54" Type="http://schemas.openxmlformats.org/officeDocument/2006/relationships/tags" Target="../tags/tag1630.xml"/><Relationship Id="rId1" Type="http://schemas.openxmlformats.org/officeDocument/2006/relationships/tags" Target="../tags/tag1577.xml"/><Relationship Id="rId6" Type="http://schemas.openxmlformats.org/officeDocument/2006/relationships/tags" Target="../tags/tag1582.xml"/><Relationship Id="rId15" Type="http://schemas.openxmlformats.org/officeDocument/2006/relationships/tags" Target="../tags/tag1591.xml"/><Relationship Id="rId23" Type="http://schemas.openxmlformats.org/officeDocument/2006/relationships/tags" Target="../tags/tag1599.xml"/><Relationship Id="rId28" Type="http://schemas.openxmlformats.org/officeDocument/2006/relationships/tags" Target="../tags/tag1604.xml"/><Relationship Id="rId36" Type="http://schemas.openxmlformats.org/officeDocument/2006/relationships/tags" Target="../tags/tag1612.xml"/><Relationship Id="rId49" Type="http://schemas.openxmlformats.org/officeDocument/2006/relationships/tags" Target="../tags/tag16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32.xml"/><Relationship Id="rId1" Type="http://schemas.openxmlformats.org/officeDocument/2006/relationships/tags" Target="../tags/tag163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17" Type="http://schemas.openxmlformats.org/officeDocument/2006/relationships/tags" Target="../tags/tag1749.xml"/><Relationship Id="rId299" Type="http://schemas.openxmlformats.org/officeDocument/2006/relationships/tags" Target="../tags/tag1931.xml"/><Relationship Id="rId21" Type="http://schemas.openxmlformats.org/officeDocument/2006/relationships/tags" Target="../tags/tag1653.xml"/><Relationship Id="rId63" Type="http://schemas.openxmlformats.org/officeDocument/2006/relationships/tags" Target="../tags/tag1695.xml"/><Relationship Id="rId159" Type="http://schemas.openxmlformats.org/officeDocument/2006/relationships/tags" Target="../tags/tag1791.xml"/><Relationship Id="rId324" Type="http://schemas.openxmlformats.org/officeDocument/2006/relationships/tags" Target="../tags/tag1956.xml"/><Relationship Id="rId170" Type="http://schemas.openxmlformats.org/officeDocument/2006/relationships/tags" Target="../tags/tag1802.xml"/><Relationship Id="rId226" Type="http://schemas.openxmlformats.org/officeDocument/2006/relationships/tags" Target="../tags/tag1858.xml"/><Relationship Id="rId268" Type="http://schemas.openxmlformats.org/officeDocument/2006/relationships/tags" Target="../tags/tag1900.xml"/><Relationship Id="rId32" Type="http://schemas.openxmlformats.org/officeDocument/2006/relationships/tags" Target="../tags/tag1664.xml"/><Relationship Id="rId74" Type="http://schemas.openxmlformats.org/officeDocument/2006/relationships/tags" Target="../tags/tag1706.xml"/><Relationship Id="rId128" Type="http://schemas.openxmlformats.org/officeDocument/2006/relationships/tags" Target="../tags/tag1760.xml"/><Relationship Id="rId5" Type="http://schemas.openxmlformats.org/officeDocument/2006/relationships/tags" Target="../tags/tag1637.xml"/><Relationship Id="rId181" Type="http://schemas.openxmlformats.org/officeDocument/2006/relationships/tags" Target="../tags/tag1813.xml"/><Relationship Id="rId237" Type="http://schemas.openxmlformats.org/officeDocument/2006/relationships/tags" Target="../tags/tag1869.xml"/><Relationship Id="rId279" Type="http://schemas.openxmlformats.org/officeDocument/2006/relationships/tags" Target="../tags/tag1911.xml"/><Relationship Id="rId43" Type="http://schemas.openxmlformats.org/officeDocument/2006/relationships/tags" Target="../tags/tag1675.xml"/><Relationship Id="rId139" Type="http://schemas.openxmlformats.org/officeDocument/2006/relationships/tags" Target="../tags/tag1771.xml"/><Relationship Id="rId290" Type="http://schemas.openxmlformats.org/officeDocument/2006/relationships/tags" Target="../tags/tag1922.xml"/><Relationship Id="rId304" Type="http://schemas.openxmlformats.org/officeDocument/2006/relationships/tags" Target="../tags/tag1936.xml"/><Relationship Id="rId85" Type="http://schemas.openxmlformats.org/officeDocument/2006/relationships/tags" Target="../tags/tag1717.xml"/><Relationship Id="rId150" Type="http://schemas.openxmlformats.org/officeDocument/2006/relationships/tags" Target="../tags/tag1782.xml"/><Relationship Id="rId192" Type="http://schemas.openxmlformats.org/officeDocument/2006/relationships/tags" Target="../tags/tag1824.xml"/><Relationship Id="rId206" Type="http://schemas.openxmlformats.org/officeDocument/2006/relationships/tags" Target="../tags/tag1838.xml"/><Relationship Id="rId248" Type="http://schemas.openxmlformats.org/officeDocument/2006/relationships/tags" Target="../tags/tag1880.xml"/><Relationship Id="rId12" Type="http://schemas.openxmlformats.org/officeDocument/2006/relationships/tags" Target="../tags/tag1644.xml"/><Relationship Id="rId108" Type="http://schemas.openxmlformats.org/officeDocument/2006/relationships/tags" Target="../tags/tag1740.xml"/><Relationship Id="rId315" Type="http://schemas.openxmlformats.org/officeDocument/2006/relationships/tags" Target="../tags/tag1947.xml"/><Relationship Id="rId54" Type="http://schemas.openxmlformats.org/officeDocument/2006/relationships/tags" Target="../tags/tag1686.xml"/><Relationship Id="rId96" Type="http://schemas.openxmlformats.org/officeDocument/2006/relationships/tags" Target="../tags/tag1728.xml"/><Relationship Id="rId161" Type="http://schemas.openxmlformats.org/officeDocument/2006/relationships/tags" Target="../tags/tag1793.xml"/><Relationship Id="rId217" Type="http://schemas.openxmlformats.org/officeDocument/2006/relationships/tags" Target="../tags/tag1849.xml"/><Relationship Id="rId259" Type="http://schemas.openxmlformats.org/officeDocument/2006/relationships/tags" Target="../tags/tag1891.xml"/><Relationship Id="rId23" Type="http://schemas.openxmlformats.org/officeDocument/2006/relationships/tags" Target="../tags/tag1655.xml"/><Relationship Id="rId119" Type="http://schemas.openxmlformats.org/officeDocument/2006/relationships/tags" Target="../tags/tag1751.xml"/><Relationship Id="rId270" Type="http://schemas.openxmlformats.org/officeDocument/2006/relationships/tags" Target="../tags/tag1902.xml"/><Relationship Id="rId326" Type="http://schemas.openxmlformats.org/officeDocument/2006/relationships/tags" Target="../tags/tag1958.xml"/><Relationship Id="rId65" Type="http://schemas.openxmlformats.org/officeDocument/2006/relationships/tags" Target="../tags/tag1697.xml"/><Relationship Id="rId130" Type="http://schemas.openxmlformats.org/officeDocument/2006/relationships/tags" Target="../tags/tag1762.xml"/><Relationship Id="rId172" Type="http://schemas.openxmlformats.org/officeDocument/2006/relationships/tags" Target="../tags/tag1804.xml"/><Relationship Id="rId228" Type="http://schemas.openxmlformats.org/officeDocument/2006/relationships/tags" Target="../tags/tag1860.xml"/><Relationship Id="rId281" Type="http://schemas.openxmlformats.org/officeDocument/2006/relationships/tags" Target="../tags/tag1913.xml"/><Relationship Id="rId34" Type="http://schemas.openxmlformats.org/officeDocument/2006/relationships/tags" Target="../tags/tag1666.xml"/><Relationship Id="rId76" Type="http://schemas.openxmlformats.org/officeDocument/2006/relationships/tags" Target="../tags/tag1708.xml"/><Relationship Id="rId141" Type="http://schemas.openxmlformats.org/officeDocument/2006/relationships/tags" Target="../tags/tag1773.xml"/><Relationship Id="rId7" Type="http://schemas.openxmlformats.org/officeDocument/2006/relationships/tags" Target="../tags/tag1639.xml"/><Relationship Id="rId183" Type="http://schemas.openxmlformats.org/officeDocument/2006/relationships/tags" Target="../tags/tag1815.xml"/><Relationship Id="rId239" Type="http://schemas.openxmlformats.org/officeDocument/2006/relationships/tags" Target="../tags/tag1871.xml"/><Relationship Id="rId250" Type="http://schemas.openxmlformats.org/officeDocument/2006/relationships/tags" Target="../tags/tag1882.xml"/><Relationship Id="rId292" Type="http://schemas.openxmlformats.org/officeDocument/2006/relationships/tags" Target="../tags/tag1924.xml"/><Relationship Id="rId306" Type="http://schemas.openxmlformats.org/officeDocument/2006/relationships/tags" Target="../tags/tag1938.xml"/><Relationship Id="rId24" Type="http://schemas.openxmlformats.org/officeDocument/2006/relationships/tags" Target="../tags/tag1656.xml"/><Relationship Id="rId45" Type="http://schemas.openxmlformats.org/officeDocument/2006/relationships/tags" Target="../tags/tag1677.xml"/><Relationship Id="rId66" Type="http://schemas.openxmlformats.org/officeDocument/2006/relationships/tags" Target="../tags/tag1698.xml"/><Relationship Id="rId87" Type="http://schemas.openxmlformats.org/officeDocument/2006/relationships/tags" Target="../tags/tag1719.xml"/><Relationship Id="rId110" Type="http://schemas.openxmlformats.org/officeDocument/2006/relationships/tags" Target="../tags/tag1742.xml"/><Relationship Id="rId131" Type="http://schemas.openxmlformats.org/officeDocument/2006/relationships/tags" Target="../tags/tag1763.xml"/><Relationship Id="rId327" Type="http://schemas.openxmlformats.org/officeDocument/2006/relationships/tags" Target="../tags/tag1959.xml"/><Relationship Id="rId152" Type="http://schemas.openxmlformats.org/officeDocument/2006/relationships/tags" Target="../tags/tag1784.xml"/><Relationship Id="rId173" Type="http://schemas.openxmlformats.org/officeDocument/2006/relationships/tags" Target="../tags/tag1805.xml"/><Relationship Id="rId194" Type="http://schemas.openxmlformats.org/officeDocument/2006/relationships/tags" Target="../tags/tag1826.xml"/><Relationship Id="rId208" Type="http://schemas.openxmlformats.org/officeDocument/2006/relationships/tags" Target="../tags/tag1840.xml"/><Relationship Id="rId229" Type="http://schemas.openxmlformats.org/officeDocument/2006/relationships/tags" Target="../tags/tag1861.xml"/><Relationship Id="rId240" Type="http://schemas.openxmlformats.org/officeDocument/2006/relationships/tags" Target="../tags/tag1872.xml"/><Relationship Id="rId261" Type="http://schemas.openxmlformats.org/officeDocument/2006/relationships/tags" Target="../tags/tag1893.xml"/><Relationship Id="rId14" Type="http://schemas.openxmlformats.org/officeDocument/2006/relationships/tags" Target="../tags/tag1646.xml"/><Relationship Id="rId35" Type="http://schemas.openxmlformats.org/officeDocument/2006/relationships/tags" Target="../tags/tag1667.xml"/><Relationship Id="rId56" Type="http://schemas.openxmlformats.org/officeDocument/2006/relationships/tags" Target="../tags/tag1688.xml"/><Relationship Id="rId77" Type="http://schemas.openxmlformats.org/officeDocument/2006/relationships/tags" Target="../tags/tag1709.xml"/><Relationship Id="rId100" Type="http://schemas.openxmlformats.org/officeDocument/2006/relationships/tags" Target="../tags/tag1732.xml"/><Relationship Id="rId282" Type="http://schemas.openxmlformats.org/officeDocument/2006/relationships/tags" Target="../tags/tag1914.xml"/><Relationship Id="rId317" Type="http://schemas.openxmlformats.org/officeDocument/2006/relationships/tags" Target="../tags/tag1949.xml"/><Relationship Id="rId8" Type="http://schemas.openxmlformats.org/officeDocument/2006/relationships/tags" Target="../tags/tag1640.xml"/><Relationship Id="rId98" Type="http://schemas.openxmlformats.org/officeDocument/2006/relationships/tags" Target="../tags/tag1730.xml"/><Relationship Id="rId121" Type="http://schemas.openxmlformats.org/officeDocument/2006/relationships/tags" Target="../tags/tag1753.xml"/><Relationship Id="rId142" Type="http://schemas.openxmlformats.org/officeDocument/2006/relationships/tags" Target="../tags/tag1774.xml"/><Relationship Id="rId163" Type="http://schemas.openxmlformats.org/officeDocument/2006/relationships/tags" Target="../tags/tag1795.xml"/><Relationship Id="rId184" Type="http://schemas.openxmlformats.org/officeDocument/2006/relationships/tags" Target="../tags/tag1816.xml"/><Relationship Id="rId219" Type="http://schemas.openxmlformats.org/officeDocument/2006/relationships/tags" Target="../tags/tag1851.xml"/><Relationship Id="rId230" Type="http://schemas.openxmlformats.org/officeDocument/2006/relationships/tags" Target="../tags/tag1862.xml"/><Relationship Id="rId251" Type="http://schemas.openxmlformats.org/officeDocument/2006/relationships/tags" Target="../tags/tag1883.xml"/><Relationship Id="rId25" Type="http://schemas.openxmlformats.org/officeDocument/2006/relationships/tags" Target="../tags/tag1657.xml"/><Relationship Id="rId46" Type="http://schemas.openxmlformats.org/officeDocument/2006/relationships/tags" Target="../tags/tag1678.xml"/><Relationship Id="rId67" Type="http://schemas.openxmlformats.org/officeDocument/2006/relationships/tags" Target="../tags/tag1699.xml"/><Relationship Id="rId272" Type="http://schemas.openxmlformats.org/officeDocument/2006/relationships/tags" Target="../tags/tag1904.xml"/><Relationship Id="rId293" Type="http://schemas.openxmlformats.org/officeDocument/2006/relationships/tags" Target="../tags/tag1925.xml"/><Relationship Id="rId307" Type="http://schemas.openxmlformats.org/officeDocument/2006/relationships/tags" Target="../tags/tag1939.xml"/><Relationship Id="rId328" Type="http://schemas.openxmlformats.org/officeDocument/2006/relationships/tags" Target="../tags/tag1960.xml"/><Relationship Id="rId88" Type="http://schemas.openxmlformats.org/officeDocument/2006/relationships/tags" Target="../tags/tag1720.xml"/><Relationship Id="rId111" Type="http://schemas.openxmlformats.org/officeDocument/2006/relationships/tags" Target="../tags/tag1743.xml"/><Relationship Id="rId132" Type="http://schemas.openxmlformats.org/officeDocument/2006/relationships/tags" Target="../tags/tag1764.xml"/><Relationship Id="rId153" Type="http://schemas.openxmlformats.org/officeDocument/2006/relationships/tags" Target="../tags/tag1785.xml"/><Relationship Id="rId174" Type="http://schemas.openxmlformats.org/officeDocument/2006/relationships/tags" Target="../tags/tag1806.xml"/><Relationship Id="rId195" Type="http://schemas.openxmlformats.org/officeDocument/2006/relationships/tags" Target="../tags/tag1827.xml"/><Relationship Id="rId209" Type="http://schemas.openxmlformats.org/officeDocument/2006/relationships/tags" Target="../tags/tag1841.xml"/><Relationship Id="rId220" Type="http://schemas.openxmlformats.org/officeDocument/2006/relationships/tags" Target="../tags/tag1852.xml"/><Relationship Id="rId241" Type="http://schemas.openxmlformats.org/officeDocument/2006/relationships/tags" Target="../tags/tag1873.xml"/><Relationship Id="rId15" Type="http://schemas.openxmlformats.org/officeDocument/2006/relationships/tags" Target="../tags/tag1647.xml"/><Relationship Id="rId36" Type="http://schemas.openxmlformats.org/officeDocument/2006/relationships/tags" Target="../tags/tag1668.xml"/><Relationship Id="rId57" Type="http://schemas.openxmlformats.org/officeDocument/2006/relationships/tags" Target="../tags/tag1689.xml"/><Relationship Id="rId262" Type="http://schemas.openxmlformats.org/officeDocument/2006/relationships/tags" Target="../tags/tag1894.xml"/><Relationship Id="rId283" Type="http://schemas.openxmlformats.org/officeDocument/2006/relationships/tags" Target="../tags/tag1915.xml"/><Relationship Id="rId318" Type="http://schemas.openxmlformats.org/officeDocument/2006/relationships/tags" Target="../tags/tag1950.xml"/><Relationship Id="rId78" Type="http://schemas.openxmlformats.org/officeDocument/2006/relationships/tags" Target="../tags/tag1710.xml"/><Relationship Id="rId99" Type="http://schemas.openxmlformats.org/officeDocument/2006/relationships/tags" Target="../tags/tag1731.xml"/><Relationship Id="rId101" Type="http://schemas.openxmlformats.org/officeDocument/2006/relationships/tags" Target="../tags/tag1733.xml"/><Relationship Id="rId122" Type="http://schemas.openxmlformats.org/officeDocument/2006/relationships/tags" Target="../tags/tag1754.xml"/><Relationship Id="rId143" Type="http://schemas.openxmlformats.org/officeDocument/2006/relationships/tags" Target="../tags/tag1775.xml"/><Relationship Id="rId164" Type="http://schemas.openxmlformats.org/officeDocument/2006/relationships/tags" Target="../tags/tag1796.xml"/><Relationship Id="rId185" Type="http://schemas.openxmlformats.org/officeDocument/2006/relationships/tags" Target="../tags/tag1817.xml"/><Relationship Id="rId9" Type="http://schemas.openxmlformats.org/officeDocument/2006/relationships/tags" Target="../tags/tag1641.xml"/><Relationship Id="rId210" Type="http://schemas.openxmlformats.org/officeDocument/2006/relationships/tags" Target="../tags/tag1842.xml"/><Relationship Id="rId26" Type="http://schemas.openxmlformats.org/officeDocument/2006/relationships/tags" Target="../tags/tag1658.xml"/><Relationship Id="rId231" Type="http://schemas.openxmlformats.org/officeDocument/2006/relationships/tags" Target="../tags/tag1863.xml"/><Relationship Id="rId252" Type="http://schemas.openxmlformats.org/officeDocument/2006/relationships/tags" Target="../tags/tag1884.xml"/><Relationship Id="rId273" Type="http://schemas.openxmlformats.org/officeDocument/2006/relationships/tags" Target="../tags/tag1905.xml"/><Relationship Id="rId294" Type="http://schemas.openxmlformats.org/officeDocument/2006/relationships/tags" Target="../tags/tag1926.xml"/><Relationship Id="rId308" Type="http://schemas.openxmlformats.org/officeDocument/2006/relationships/tags" Target="../tags/tag1940.xml"/><Relationship Id="rId329" Type="http://schemas.openxmlformats.org/officeDocument/2006/relationships/tags" Target="../tags/tag1961.xml"/><Relationship Id="rId47" Type="http://schemas.openxmlformats.org/officeDocument/2006/relationships/tags" Target="../tags/tag1679.xml"/><Relationship Id="rId68" Type="http://schemas.openxmlformats.org/officeDocument/2006/relationships/tags" Target="../tags/tag1700.xml"/><Relationship Id="rId89" Type="http://schemas.openxmlformats.org/officeDocument/2006/relationships/tags" Target="../tags/tag1721.xml"/><Relationship Id="rId112" Type="http://schemas.openxmlformats.org/officeDocument/2006/relationships/tags" Target="../tags/tag1744.xml"/><Relationship Id="rId133" Type="http://schemas.openxmlformats.org/officeDocument/2006/relationships/tags" Target="../tags/tag1765.xml"/><Relationship Id="rId154" Type="http://schemas.openxmlformats.org/officeDocument/2006/relationships/tags" Target="../tags/tag1786.xml"/><Relationship Id="rId175" Type="http://schemas.openxmlformats.org/officeDocument/2006/relationships/tags" Target="../tags/tag1807.xml"/><Relationship Id="rId196" Type="http://schemas.openxmlformats.org/officeDocument/2006/relationships/tags" Target="../tags/tag1828.xml"/><Relationship Id="rId200" Type="http://schemas.openxmlformats.org/officeDocument/2006/relationships/tags" Target="../tags/tag1832.xml"/><Relationship Id="rId16" Type="http://schemas.openxmlformats.org/officeDocument/2006/relationships/tags" Target="../tags/tag1648.xml"/><Relationship Id="rId221" Type="http://schemas.openxmlformats.org/officeDocument/2006/relationships/tags" Target="../tags/tag1853.xml"/><Relationship Id="rId242" Type="http://schemas.openxmlformats.org/officeDocument/2006/relationships/tags" Target="../tags/tag1874.xml"/><Relationship Id="rId263" Type="http://schemas.openxmlformats.org/officeDocument/2006/relationships/tags" Target="../tags/tag1895.xml"/><Relationship Id="rId284" Type="http://schemas.openxmlformats.org/officeDocument/2006/relationships/tags" Target="../tags/tag1916.xml"/><Relationship Id="rId319" Type="http://schemas.openxmlformats.org/officeDocument/2006/relationships/tags" Target="../tags/tag1951.xml"/><Relationship Id="rId37" Type="http://schemas.openxmlformats.org/officeDocument/2006/relationships/tags" Target="../tags/tag1669.xml"/><Relationship Id="rId58" Type="http://schemas.openxmlformats.org/officeDocument/2006/relationships/tags" Target="../tags/tag1690.xml"/><Relationship Id="rId79" Type="http://schemas.openxmlformats.org/officeDocument/2006/relationships/tags" Target="../tags/tag1711.xml"/><Relationship Id="rId102" Type="http://schemas.openxmlformats.org/officeDocument/2006/relationships/tags" Target="../tags/tag1734.xml"/><Relationship Id="rId123" Type="http://schemas.openxmlformats.org/officeDocument/2006/relationships/tags" Target="../tags/tag1755.xml"/><Relationship Id="rId144" Type="http://schemas.openxmlformats.org/officeDocument/2006/relationships/tags" Target="../tags/tag1776.xml"/><Relationship Id="rId330" Type="http://schemas.openxmlformats.org/officeDocument/2006/relationships/tags" Target="../tags/tag1962.xml"/><Relationship Id="rId90" Type="http://schemas.openxmlformats.org/officeDocument/2006/relationships/tags" Target="../tags/tag1722.xml"/><Relationship Id="rId165" Type="http://schemas.openxmlformats.org/officeDocument/2006/relationships/tags" Target="../tags/tag1797.xml"/><Relationship Id="rId186" Type="http://schemas.openxmlformats.org/officeDocument/2006/relationships/tags" Target="../tags/tag1818.xml"/><Relationship Id="rId211" Type="http://schemas.openxmlformats.org/officeDocument/2006/relationships/tags" Target="../tags/tag1843.xml"/><Relationship Id="rId232" Type="http://schemas.openxmlformats.org/officeDocument/2006/relationships/tags" Target="../tags/tag1864.xml"/><Relationship Id="rId253" Type="http://schemas.openxmlformats.org/officeDocument/2006/relationships/tags" Target="../tags/tag1885.xml"/><Relationship Id="rId274" Type="http://schemas.openxmlformats.org/officeDocument/2006/relationships/tags" Target="../tags/tag1906.xml"/><Relationship Id="rId295" Type="http://schemas.openxmlformats.org/officeDocument/2006/relationships/tags" Target="../tags/tag1927.xml"/><Relationship Id="rId309" Type="http://schemas.openxmlformats.org/officeDocument/2006/relationships/tags" Target="../tags/tag1941.xml"/><Relationship Id="rId27" Type="http://schemas.openxmlformats.org/officeDocument/2006/relationships/tags" Target="../tags/tag1659.xml"/><Relationship Id="rId48" Type="http://schemas.openxmlformats.org/officeDocument/2006/relationships/tags" Target="../tags/tag1680.xml"/><Relationship Id="rId69" Type="http://schemas.openxmlformats.org/officeDocument/2006/relationships/tags" Target="../tags/tag1701.xml"/><Relationship Id="rId113" Type="http://schemas.openxmlformats.org/officeDocument/2006/relationships/tags" Target="../tags/tag1745.xml"/><Relationship Id="rId134" Type="http://schemas.openxmlformats.org/officeDocument/2006/relationships/tags" Target="../tags/tag1766.xml"/><Relationship Id="rId320" Type="http://schemas.openxmlformats.org/officeDocument/2006/relationships/tags" Target="../tags/tag1952.xml"/><Relationship Id="rId80" Type="http://schemas.openxmlformats.org/officeDocument/2006/relationships/tags" Target="../tags/tag1712.xml"/><Relationship Id="rId155" Type="http://schemas.openxmlformats.org/officeDocument/2006/relationships/tags" Target="../tags/tag1787.xml"/><Relationship Id="rId176" Type="http://schemas.openxmlformats.org/officeDocument/2006/relationships/tags" Target="../tags/tag1808.xml"/><Relationship Id="rId197" Type="http://schemas.openxmlformats.org/officeDocument/2006/relationships/tags" Target="../tags/tag1829.xml"/><Relationship Id="rId201" Type="http://schemas.openxmlformats.org/officeDocument/2006/relationships/tags" Target="../tags/tag1833.xml"/><Relationship Id="rId222" Type="http://schemas.openxmlformats.org/officeDocument/2006/relationships/tags" Target="../tags/tag1854.xml"/><Relationship Id="rId243" Type="http://schemas.openxmlformats.org/officeDocument/2006/relationships/tags" Target="../tags/tag1875.xml"/><Relationship Id="rId264" Type="http://schemas.openxmlformats.org/officeDocument/2006/relationships/tags" Target="../tags/tag1896.xml"/><Relationship Id="rId285" Type="http://schemas.openxmlformats.org/officeDocument/2006/relationships/tags" Target="../tags/tag1917.xml"/><Relationship Id="rId17" Type="http://schemas.openxmlformats.org/officeDocument/2006/relationships/tags" Target="../tags/tag1649.xml"/><Relationship Id="rId38" Type="http://schemas.openxmlformats.org/officeDocument/2006/relationships/tags" Target="../tags/tag1670.xml"/><Relationship Id="rId59" Type="http://schemas.openxmlformats.org/officeDocument/2006/relationships/tags" Target="../tags/tag1691.xml"/><Relationship Id="rId103" Type="http://schemas.openxmlformats.org/officeDocument/2006/relationships/tags" Target="../tags/tag1735.xml"/><Relationship Id="rId124" Type="http://schemas.openxmlformats.org/officeDocument/2006/relationships/tags" Target="../tags/tag1756.xml"/><Relationship Id="rId310" Type="http://schemas.openxmlformats.org/officeDocument/2006/relationships/tags" Target="../tags/tag1942.xml"/><Relationship Id="rId70" Type="http://schemas.openxmlformats.org/officeDocument/2006/relationships/tags" Target="../tags/tag1702.xml"/><Relationship Id="rId91" Type="http://schemas.openxmlformats.org/officeDocument/2006/relationships/tags" Target="../tags/tag1723.xml"/><Relationship Id="rId145" Type="http://schemas.openxmlformats.org/officeDocument/2006/relationships/tags" Target="../tags/tag1777.xml"/><Relationship Id="rId166" Type="http://schemas.openxmlformats.org/officeDocument/2006/relationships/tags" Target="../tags/tag1798.xml"/><Relationship Id="rId187" Type="http://schemas.openxmlformats.org/officeDocument/2006/relationships/tags" Target="../tags/tag1819.xml"/><Relationship Id="rId331" Type="http://schemas.openxmlformats.org/officeDocument/2006/relationships/tags" Target="../tags/tag1963.xml"/><Relationship Id="rId1" Type="http://schemas.openxmlformats.org/officeDocument/2006/relationships/tags" Target="../tags/tag1633.xml"/><Relationship Id="rId212" Type="http://schemas.openxmlformats.org/officeDocument/2006/relationships/tags" Target="../tags/tag1844.xml"/><Relationship Id="rId233" Type="http://schemas.openxmlformats.org/officeDocument/2006/relationships/tags" Target="../tags/tag1865.xml"/><Relationship Id="rId254" Type="http://schemas.openxmlformats.org/officeDocument/2006/relationships/tags" Target="../tags/tag1886.xml"/><Relationship Id="rId28" Type="http://schemas.openxmlformats.org/officeDocument/2006/relationships/tags" Target="../tags/tag1660.xml"/><Relationship Id="rId49" Type="http://schemas.openxmlformats.org/officeDocument/2006/relationships/tags" Target="../tags/tag1681.xml"/><Relationship Id="rId114" Type="http://schemas.openxmlformats.org/officeDocument/2006/relationships/tags" Target="../tags/tag1746.xml"/><Relationship Id="rId275" Type="http://schemas.openxmlformats.org/officeDocument/2006/relationships/tags" Target="../tags/tag1907.xml"/><Relationship Id="rId296" Type="http://schemas.openxmlformats.org/officeDocument/2006/relationships/tags" Target="../tags/tag1928.xml"/><Relationship Id="rId300" Type="http://schemas.openxmlformats.org/officeDocument/2006/relationships/tags" Target="../tags/tag1932.xml"/><Relationship Id="rId60" Type="http://schemas.openxmlformats.org/officeDocument/2006/relationships/tags" Target="../tags/tag1692.xml"/><Relationship Id="rId81" Type="http://schemas.openxmlformats.org/officeDocument/2006/relationships/tags" Target="../tags/tag1713.xml"/><Relationship Id="rId135" Type="http://schemas.openxmlformats.org/officeDocument/2006/relationships/tags" Target="../tags/tag1767.xml"/><Relationship Id="rId156" Type="http://schemas.openxmlformats.org/officeDocument/2006/relationships/tags" Target="../tags/tag1788.xml"/><Relationship Id="rId177" Type="http://schemas.openxmlformats.org/officeDocument/2006/relationships/tags" Target="../tags/tag1809.xml"/><Relationship Id="rId198" Type="http://schemas.openxmlformats.org/officeDocument/2006/relationships/tags" Target="../tags/tag1830.xml"/><Relationship Id="rId321" Type="http://schemas.openxmlformats.org/officeDocument/2006/relationships/tags" Target="../tags/tag1953.xml"/><Relationship Id="rId202" Type="http://schemas.openxmlformats.org/officeDocument/2006/relationships/tags" Target="../tags/tag1834.xml"/><Relationship Id="rId223" Type="http://schemas.openxmlformats.org/officeDocument/2006/relationships/tags" Target="../tags/tag1855.xml"/><Relationship Id="rId244" Type="http://schemas.openxmlformats.org/officeDocument/2006/relationships/tags" Target="../tags/tag1876.xml"/><Relationship Id="rId18" Type="http://schemas.openxmlformats.org/officeDocument/2006/relationships/tags" Target="../tags/tag1650.xml"/><Relationship Id="rId39" Type="http://schemas.openxmlformats.org/officeDocument/2006/relationships/tags" Target="../tags/tag1671.xml"/><Relationship Id="rId265" Type="http://schemas.openxmlformats.org/officeDocument/2006/relationships/tags" Target="../tags/tag1897.xml"/><Relationship Id="rId286" Type="http://schemas.openxmlformats.org/officeDocument/2006/relationships/tags" Target="../tags/tag1918.xml"/><Relationship Id="rId50" Type="http://schemas.openxmlformats.org/officeDocument/2006/relationships/tags" Target="../tags/tag1682.xml"/><Relationship Id="rId104" Type="http://schemas.openxmlformats.org/officeDocument/2006/relationships/tags" Target="../tags/tag1736.xml"/><Relationship Id="rId125" Type="http://schemas.openxmlformats.org/officeDocument/2006/relationships/tags" Target="../tags/tag1757.xml"/><Relationship Id="rId146" Type="http://schemas.openxmlformats.org/officeDocument/2006/relationships/tags" Target="../tags/tag1778.xml"/><Relationship Id="rId167" Type="http://schemas.openxmlformats.org/officeDocument/2006/relationships/tags" Target="../tags/tag1799.xml"/><Relationship Id="rId188" Type="http://schemas.openxmlformats.org/officeDocument/2006/relationships/tags" Target="../tags/tag1820.xml"/><Relationship Id="rId311" Type="http://schemas.openxmlformats.org/officeDocument/2006/relationships/tags" Target="../tags/tag1943.xml"/><Relationship Id="rId332" Type="http://schemas.openxmlformats.org/officeDocument/2006/relationships/tags" Target="../tags/tag1964.xml"/><Relationship Id="rId71" Type="http://schemas.openxmlformats.org/officeDocument/2006/relationships/tags" Target="../tags/tag1703.xml"/><Relationship Id="rId92" Type="http://schemas.openxmlformats.org/officeDocument/2006/relationships/tags" Target="../tags/tag1724.xml"/><Relationship Id="rId213" Type="http://schemas.openxmlformats.org/officeDocument/2006/relationships/tags" Target="../tags/tag1845.xml"/><Relationship Id="rId234" Type="http://schemas.openxmlformats.org/officeDocument/2006/relationships/tags" Target="../tags/tag1866.xml"/><Relationship Id="rId2" Type="http://schemas.openxmlformats.org/officeDocument/2006/relationships/tags" Target="../tags/tag1634.xml"/><Relationship Id="rId29" Type="http://schemas.openxmlformats.org/officeDocument/2006/relationships/tags" Target="../tags/tag1661.xml"/><Relationship Id="rId255" Type="http://schemas.openxmlformats.org/officeDocument/2006/relationships/tags" Target="../tags/tag1887.xml"/><Relationship Id="rId276" Type="http://schemas.openxmlformats.org/officeDocument/2006/relationships/tags" Target="../tags/tag1908.xml"/><Relationship Id="rId297" Type="http://schemas.openxmlformats.org/officeDocument/2006/relationships/tags" Target="../tags/tag1929.xml"/><Relationship Id="rId40" Type="http://schemas.openxmlformats.org/officeDocument/2006/relationships/tags" Target="../tags/tag1672.xml"/><Relationship Id="rId115" Type="http://schemas.openxmlformats.org/officeDocument/2006/relationships/tags" Target="../tags/tag1747.xml"/><Relationship Id="rId136" Type="http://schemas.openxmlformats.org/officeDocument/2006/relationships/tags" Target="../tags/tag1768.xml"/><Relationship Id="rId157" Type="http://schemas.openxmlformats.org/officeDocument/2006/relationships/tags" Target="../tags/tag1789.xml"/><Relationship Id="rId178" Type="http://schemas.openxmlformats.org/officeDocument/2006/relationships/tags" Target="../tags/tag1810.xml"/><Relationship Id="rId301" Type="http://schemas.openxmlformats.org/officeDocument/2006/relationships/tags" Target="../tags/tag1933.xml"/><Relationship Id="rId322" Type="http://schemas.openxmlformats.org/officeDocument/2006/relationships/tags" Target="../tags/tag1954.xml"/><Relationship Id="rId61" Type="http://schemas.openxmlformats.org/officeDocument/2006/relationships/tags" Target="../tags/tag1693.xml"/><Relationship Id="rId82" Type="http://schemas.openxmlformats.org/officeDocument/2006/relationships/tags" Target="../tags/tag1714.xml"/><Relationship Id="rId199" Type="http://schemas.openxmlformats.org/officeDocument/2006/relationships/tags" Target="../tags/tag1831.xml"/><Relationship Id="rId203" Type="http://schemas.openxmlformats.org/officeDocument/2006/relationships/tags" Target="../tags/tag1835.xml"/><Relationship Id="rId19" Type="http://schemas.openxmlformats.org/officeDocument/2006/relationships/tags" Target="../tags/tag1651.xml"/><Relationship Id="rId224" Type="http://schemas.openxmlformats.org/officeDocument/2006/relationships/tags" Target="../tags/tag1856.xml"/><Relationship Id="rId245" Type="http://schemas.openxmlformats.org/officeDocument/2006/relationships/tags" Target="../tags/tag1877.xml"/><Relationship Id="rId266" Type="http://schemas.openxmlformats.org/officeDocument/2006/relationships/tags" Target="../tags/tag1898.xml"/><Relationship Id="rId287" Type="http://schemas.openxmlformats.org/officeDocument/2006/relationships/tags" Target="../tags/tag1919.xml"/><Relationship Id="rId30" Type="http://schemas.openxmlformats.org/officeDocument/2006/relationships/tags" Target="../tags/tag1662.xml"/><Relationship Id="rId105" Type="http://schemas.openxmlformats.org/officeDocument/2006/relationships/tags" Target="../tags/tag1737.xml"/><Relationship Id="rId126" Type="http://schemas.openxmlformats.org/officeDocument/2006/relationships/tags" Target="../tags/tag1758.xml"/><Relationship Id="rId147" Type="http://schemas.openxmlformats.org/officeDocument/2006/relationships/tags" Target="../tags/tag1779.xml"/><Relationship Id="rId168" Type="http://schemas.openxmlformats.org/officeDocument/2006/relationships/tags" Target="../tags/tag1800.xml"/><Relationship Id="rId312" Type="http://schemas.openxmlformats.org/officeDocument/2006/relationships/tags" Target="../tags/tag1944.xml"/><Relationship Id="rId333" Type="http://schemas.openxmlformats.org/officeDocument/2006/relationships/slideLayout" Target="../slideLayouts/slideLayout17.xml"/><Relationship Id="rId51" Type="http://schemas.openxmlformats.org/officeDocument/2006/relationships/tags" Target="../tags/tag1683.xml"/><Relationship Id="rId72" Type="http://schemas.openxmlformats.org/officeDocument/2006/relationships/tags" Target="../tags/tag1704.xml"/><Relationship Id="rId93" Type="http://schemas.openxmlformats.org/officeDocument/2006/relationships/tags" Target="../tags/tag1725.xml"/><Relationship Id="rId189" Type="http://schemas.openxmlformats.org/officeDocument/2006/relationships/tags" Target="../tags/tag1821.xml"/><Relationship Id="rId3" Type="http://schemas.openxmlformats.org/officeDocument/2006/relationships/tags" Target="../tags/tag1635.xml"/><Relationship Id="rId214" Type="http://schemas.openxmlformats.org/officeDocument/2006/relationships/tags" Target="../tags/tag1846.xml"/><Relationship Id="rId235" Type="http://schemas.openxmlformats.org/officeDocument/2006/relationships/tags" Target="../tags/tag1867.xml"/><Relationship Id="rId256" Type="http://schemas.openxmlformats.org/officeDocument/2006/relationships/tags" Target="../tags/tag1888.xml"/><Relationship Id="rId277" Type="http://schemas.openxmlformats.org/officeDocument/2006/relationships/tags" Target="../tags/tag1909.xml"/><Relationship Id="rId298" Type="http://schemas.openxmlformats.org/officeDocument/2006/relationships/tags" Target="../tags/tag1930.xml"/><Relationship Id="rId116" Type="http://schemas.openxmlformats.org/officeDocument/2006/relationships/tags" Target="../tags/tag1748.xml"/><Relationship Id="rId137" Type="http://schemas.openxmlformats.org/officeDocument/2006/relationships/tags" Target="../tags/tag1769.xml"/><Relationship Id="rId158" Type="http://schemas.openxmlformats.org/officeDocument/2006/relationships/tags" Target="../tags/tag1790.xml"/><Relationship Id="rId302" Type="http://schemas.openxmlformats.org/officeDocument/2006/relationships/tags" Target="../tags/tag1934.xml"/><Relationship Id="rId323" Type="http://schemas.openxmlformats.org/officeDocument/2006/relationships/tags" Target="../tags/tag1955.xml"/><Relationship Id="rId20" Type="http://schemas.openxmlformats.org/officeDocument/2006/relationships/tags" Target="../tags/tag1652.xml"/><Relationship Id="rId41" Type="http://schemas.openxmlformats.org/officeDocument/2006/relationships/tags" Target="../tags/tag1673.xml"/><Relationship Id="rId62" Type="http://schemas.openxmlformats.org/officeDocument/2006/relationships/tags" Target="../tags/tag1694.xml"/><Relationship Id="rId83" Type="http://schemas.openxmlformats.org/officeDocument/2006/relationships/tags" Target="../tags/tag1715.xml"/><Relationship Id="rId179" Type="http://schemas.openxmlformats.org/officeDocument/2006/relationships/tags" Target="../tags/tag1811.xml"/><Relationship Id="rId190" Type="http://schemas.openxmlformats.org/officeDocument/2006/relationships/tags" Target="../tags/tag1822.xml"/><Relationship Id="rId204" Type="http://schemas.openxmlformats.org/officeDocument/2006/relationships/tags" Target="../tags/tag1836.xml"/><Relationship Id="rId225" Type="http://schemas.openxmlformats.org/officeDocument/2006/relationships/tags" Target="../tags/tag1857.xml"/><Relationship Id="rId246" Type="http://schemas.openxmlformats.org/officeDocument/2006/relationships/tags" Target="../tags/tag1878.xml"/><Relationship Id="rId267" Type="http://schemas.openxmlformats.org/officeDocument/2006/relationships/tags" Target="../tags/tag1899.xml"/><Relationship Id="rId288" Type="http://schemas.openxmlformats.org/officeDocument/2006/relationships/tags" Target="../tags/tag1920.xml"/><Relationship Id="rId106" Type="http://schemas.openxmlformats.org/officeDocument/2006/relationships/tags" Target="../tags/tag1738.xml"/><Relationship Id="rId127" Type="http://schemas.openxmlformats.org/officeDocument/2006/relationships/tags" Target="../tags/tag1759.xml"/><Relationship Id="rId313" Type="http://schemas.openxmlformats.org/officeDocument/2006/relationships/tags" Target="../tags/tag1945.xml"/><Relationship Id="rId10" Type="http://schemas.openxmlformats.org/officeDocument/2006/relationships/tags" Target="../tags/tag1642.xml"/><Relationship Id="rId31" Type="http://schemas.openxmlformats.org/officeDocument/2006/relationships/tags" Target="../tags/tag1663.xml"/><Relationship Id="rId52" Type="http://schemas.openxmlformats.org/officeDocument/2006/relationships/tags" Target="../tags/tag1684.xml"/><Relationship Id="rId73" Type="http://schemas.openxmlformats.org/officeDocument/2006/relationships/tags" Target="../tags/tag1705.xml"/><Relationship Id="rId94" Type="http://schemas.openxmlformats.org/officeDocument/2006/relationships/tags" Target="../tags/tag1726.xml"/><Relationship Id="rId148" Type="http://schemas.openxmlformats.org/officeDocument/2006/relationships/tags" Target="../tags/tag1780.xml"/><Relationship Id="rId169" Type="http://schemas.openxmlformats.org/officeDocument/2006/relationships/tags" Target="../tags/tag1801.xml"/><Relationship Id="rId4" Type="http://schemas.openxmlformats.org/officeDocument/2006/relationships/tags" Target="../tags/tag1636.xml"/><Relationship Id="rId180" Type="http://schemas.openxmlformats.org/officeDocument/2006/relationships/tags" Target="../tags/tag1812.xml"/><Relationship Id="rId215" Type="http://schemas.openxmlformats.org/officeDocument/2006/relationships/tags" Target="../tags/tag1847.xml"/><Relationship Id="rId236" Type="http://schemas.openxmlformats.org/officeDocument/2006/relationships/tags" Target="../tags/tag1868.xml"/><Relationship Id="rId257" Type="http://schemas.openxmlformats.org/officeDocument/2006/relationships/tags" Target="../tags/tag1889.xml"/><Relationship Id="rId278" Type="http://schemas.openxmlformats.org/officeDocument/2006/relationships/tags" Target="../tags/tag1910.xml"/><Relationship Id="rId303" Type="http://schemas.openxmlformats.org/officeDocument/2006/relationships/tags" Target="../tags/tag1935.xml"/><Relationship Id="rId42" Type="http://schemas.openxmlformats.org/officeDocument/2006/relationships/tags" Target="../tags/tag1674.xml"/><Relationship Id="rId84" Type="http://schemas.openxmlformats.org/officeDocument/2006/relationships/tags" Target="../tags/tag1716.xml"/><Relationship Id="rId138" Type="http://schemas.openxmlformats.org/officeDocument/2006/relationships/tags" Target="../tags/tag1770.xml"/><Relationship Id="rId191" Type="http://schemas.openxmlformats.org/officeDocument/2006/relationships/tags" Target="../tags/tag1823.xml"/><Relationship Id="rId205" Type="http://schemas.openxmlformats.org/officeDocument/2006/relationships/tags" Target="../tags/tag1837.xml"/><Relationship Id="rId247" Type="http://schemas.openxmlformats.org/officeDocument/2006/relationships/tags" Target="../tags/tag1879.xml"/><Relationship Id="rId107" Type="http://schemas.openxmlformats.org/officeDocument/2006/relationships/tags" Target="../tags/tag1739.xml"/><Relationship Id="rId289" Type="http://schemas.openxmlformats.org/officeDocument/2006/relationships/tags" Target="../tags/tag1921.xml"/><Relationship Id="rId11" Type="http://schemas.openxmlformats.org/officeDocument/2006/relationships/tags" Target="../tags/tag1643.xml"/><Relationship Id="rId53" Type="http://schemas.openxmlformats.org/officeDocument/2006/relationships/tags" Target="../tags/tag1685.xml"/><Relationship Id="rId149" Type="http://schemas.openxmlformats.org/officeDocument/2006/relationships/tags" Target="../tags/tag1781.xml"/><Relationship Id="rId314" Type="http://schemas.openxmlformats.org/officeDocument/2006/relationships/tags" Target="../tags/tag1946.xml"/><Relationship Id="rId95" Type="http://schemas.openxmlformats.org/officeDocument/2006/relationships/tags" Target="../tags/tag1727.xml"/><Relationship Id="rId160" Type="http://schemas.openxmlformats.org/officeDocument/2006/relationships/tags" Target="../tags/tag1792.xml"/><Relationship Id="rId216" Type="http://schemas.openxmlformats.org/officeDocument/2006/relationships/tags" Target="../tags/tag1848.xml"/><Relationship Id="rId258" Type="http://schemas.openxmlformats.org/officeDocument/2006/relationships/tags" Target="../tags/tag1890.xml"/><Relationship Id="rId22" Type="http://schemas.openxmlformats.org/officeDocument/2006/relationships/tags" Target="../tags/tag1654.xml"/><Relationship Id="rId64" Type="http://schemas.openxmlformats.org/officeDocument/2006/relationships/tags" Target="../tags/tag1696.xml"/><Relationship Id="rId118" Type="http://schemas.openxmlformats.org/officeDocument/2006/relationships/tags" Target="../tags/tag1750.xml"/><Relationship Id="rId325" Type="http://schemas.openxmlformats.org/officeDocument/2006/relationships/tags" Target="../tags/tag1957.xml"/><Relationship Id="rId171" Type="http://schemas.openxmlformats.org/officeDocument/2006/relationships/tags" Target="../tags/tag1803.xml"/><Relationship Id="rId227" Type="http://schemas.openxmlformats.org/officeDocument/2006/relationships/tags" Target="../tags/tag1859.xml"/><Relationship Id="rId269" Type="http://schemas.openxmlformats.org/officeDocument/2006/relationships/tags" Target="../tags/tag1901.xml"/><Relationship Id="rId33" Type="http://schemas.openxmlformats.org/officeDocument/2006/relationships/tags" Target="../tags/tag1665.xml"/><Relationship Id="rId129" Type="http://schemas.openxmlformats.org/officeDocument/2006/relationships/tags" Target="../tags/tag1761.xml"/><Relationship Id="rId280" Type="http://schemas.openxmlformats.org/officeDocument/2006/relationships/tags" Target="../tags/tag1912.xml"/><Relationship Id="rId75" Type="http://schemas.openxmlformats.org/officeDocument/2006/relationships/tags" Target="../tags/tag1707.xml"/><Relationship Id="rId140" Type="http://schemas.openxmlformats.org/officeDocument/2006/relationships/tags" Target="../tags/tag1772.xml"/><Relationship Id="rId182" Type="http://schemas.openxmlformats.org/officeDocument/2006/relationships/tags" Target="../tags/tag1814.xml"/><Relationship Id="rId6" Type="http://schemas.openxmlformats.org/officeDocument/2006/relationships/tags" Target="../tags/tag1638.xml"/><Relationship Id="rId238" Type="http://schemas.openxmlformats.org/officeDocument/2006/relationships/tags" Target="../tags/tag1870.xml"/><Relationship Id="rId291" Type="http://schemas.openxmlformats.org/officeDocument/2006/relationships/tags" Target="../tags/tag1923.xml"/><Relationship Id="rId305" Type="http://schemas.openxmlformats.org/officeDocument/2006/relationships/tags" Target="../tags/tag1937.xml"/><Relationship Id="rId44" Type="http://schemas.openxmlformats.org/officeDocument/2006/relationships/tags" Target="../tags/tag1676.xml"/><Relationship Id="rId86" Type="http://schemas.openxmlformats.org/officeDocument/2006/relationships/tags" Target="../tags/tag1718.xml"/><Relationship Id="rId151" Type="http://schemas.openxmlformats.org/officeDocument/2006/relationships/tags" Target="../tags/tag1783.xml"/><Relationship Id="rId193" Type="http://schemas.openxmlformats.org/officeDocument/2006/relationships/tags" Target="../tags/tag1825.xml"/><Relationship Id="rId207" Type="http://schemas.openxmlformats.org/officeDocument/2006/relationships/tags" Target="../tags/tag1839.xml"/><Relationship Id="rId249" Type="http://schemas.openxmlformats.org/officeDocument/2006/relationships/tags" Target="../tags/tag1881.xml"/><Relationship Id="rId13" Type="http://schemas.openxmlformats.org/officeDocument/2006/relationships/tags" Target="../tags/tag1645.xml"/><Relationship Id="rId109" Type="http://schemas.openxmlformats.org/officeDocument/2006/relationships/tags" Target="../tags/tag1741.xml"/><Relationship Id="rId260" Type="http://schemas.openxmlformats.org/officeDocument/2006/relationships/tags" Target="../tags/tag1892.xml"/><Relationship Id="rId316" Type="http://schemas.openxmlformats.org/officeDocument/2006/relationships/tags" Target="../tags/tag1948.xml"/><Relationship Id="rId55" Type="http://schemas.openxmlformats.org/officeDocument/2006/relationships/tags" Target="../tags/tag1687.xml"/><Relationship Id="rId97" Type="http://schemas.openxmlformats.org/officeDocument/2006/relationships/tags" Target="../tags/tag1729.xml"/><Relationship Id="rId120" Type="http://schemas.openxmlformats.org/officeDocument/2006/relationships/tags" Target="../tags/tag1752.xml"/><Relationship Id="rId162" Type="http://schemas.openxmlformats.org/officeDocument/2006/relationships/tags" Target="../tags/tag1794.xml"/><Relationship Id="rId218" Type="http://schemas.openxmlformats.org/officeDocument/2006/relationships/tags" Target="../tags/tag1850.xml"/><Relationship Id="rId271" Type="http://schemas.openxmlformats.org/officeDocument/2006/relationships/tags" Target="../tags/tag1903.xml"/></Relationships>
</file>

<file path=ppt/slides/_rels/slide81.xml.rels><?xml version="1.0" encoding="UTF-8" standalone="yes"?>
<Relationships xmlns="http://schemas.openxmlformats.org/package/2006/relationships"><Relationship Id="rId117" Type="http://schemas.openxmlformats.org/officeDocument/2006/relationships/tags" Target="../tags/tag2081.xml"/><Relationship Id="rId299" Type="http://schemas.openxmlformats.org/officeDocument/2006/relationships/tags" Target="../tags/tag2263.xml"/><Relationship Id="rId21" Type="http://schemas.openxmlformats.org/officeDocument/2006/relationships/tags" Target="../tags/tag1985.xml"/><Relationship Id="rId63" Type="http://schemas.openxmlformats.org/officeDocument/2006/relationships/tags" Target="../tags/tag2027.xml"/><Relationship Id="rId159" Type="http://schemas.openxmlformats.org/officeDocument/2006/relationships/tags" Target="../tags/tag2123.xml"/><Relationship Id="rId324" Type="http://schemas.openxmlformats.org/officeDocument/2006/relationships/tags" Target="../tags/tag2288.xml"/><Relationship Id="rId170" Type="http://schemas.openxmlformats.org/officeDocument/2006/relationships/tags" Target="../tags/tag2134.xml"/><Relationship Id="rId226" Type="http://schemas.openxmlformats.org/officeDocument/2006/relationships/tags" Target="../tags/tag2190.xml"/><Relationship Id="rId268" Type="http://schemas.openxmlformats.org/officeDocument/2006/relationships/tags" Target="../tags/tag2232.xml"/><Relationship Id="rId32" Type="http://schemas.openxmlformats.org/officeDocument/2006/relationships/tags" Target="../tags/tag1996.xml"/><Relationship Id="rId74" Type="http://schemas.openxmlformats.org/officeDocument/2006/relationships/tags" Target="../tags/tag2038.xml"/><Relationship Id="rId128" Type="http://schemas.openxmlformats.org/officeDocument/2006/relationships/tags" Target="../tags/tag2092.xml"/><Relationship Id="rId335" Type="http://schemas.openxmlformats.org/officeDocument/2006/relationships/tags" Target="../tags/tag2299.xml"/><Relationship Id="rId5" Type="http://schemas.openxmlformats.org/officeDocument/2006/relationships/tags" Target="../tags/tag1969.xml"/><Relationship Id="rId181" Type="http://schemas.openxmlformats.org/officeDocument/2006/relationships/tags" Target="../tags/tag2145.xml"/><Relationship Id="rId237" Type="http://schemas.openxmlformats.org/officeDocument/2006/relationships/tags" Target="../tags/tag2201.xml"/><Relationship Id="rId279" Type="http://schemas.openxmlformats.org/officeDocument/2006/relationships/tags" Target="../tags/tag2243.xml"/><Relationship Id="rId43" Type="http://schemas.openxmlformats.org/officeDocument/2006/relationships/tags" Target="../tags/tag2007.xml"/><Relationship Id="rId139" Type="http://schemas.openxmlformats.org/officeDocument/2006/relationships/tags" Target="../tags/tag2103.xml"/><Relationship Id="rId290" Type="http://schemas.openxmlformats.org/officeDocument/2006/relationships/tags" Target="../tags/tag2254.xml"/><Relationship Id="rId304" Type="http://schemas.openxmlformats.org/officeDocument/2006/relationships/tags" Target="../tags/tag2268.xml"/><Relationship Id="rId85" Type="http://schemas.openxmlformats.org/officeDocument/2006/relationships/tags" Target="../tags/tag2049.xml"/><Relationship Id="rId150" Type="http://schemas.openxmlformats.org/officeDocument/2006/relationships/tags" Target="../tags/tag2114.xml"/><Relationship Id="rId192" Type="http://schemas.openxmlformats.org/officeDocument/2006/relationships/tags" Target="../tags/tag2156.xml"/><Relationship Id="rId206" Type="http://schemas.openxmlformats.org/officeDocument/2006/relationships/tags" Target="../tags/tag2170.xml"/><Relationship Id="rId248" Type="http://schemas.openxmlformats.org/officeDocument/2006/relationships/tags" Target="../tags/tag2212.xml"/><Relationship Id="rId12" Type="http://schemas.openxmlformats.org/officeDocument/2006/relationships/tags" Target="../tags/tag1976.xml"/><Relationship Id="rId108" Type="http://schemas.openxmlformats.org/officeDocument/2006/relationships/tags" Target="../tags/tag2072.xml"/><Relationship Id="rId315" Type="http://schemas.openxmlformats.org/officeDocument/2006/relationships/tags" Target="../tags/tag2279.xml"/><Relationship Id="rId54" Type="http://schemas.openxmlformats.org/officeDocument/2006/relationships/tags" Target="../tags/tag2018.xml"/><Relationship Id="rId96" Type="http://schemas.openxmlformats.org/officeDocument/2006/relationships/tags" Target="../tags/tag2060.xml"/><Relationship Id="rId161" Type="http://schemas.openxmlformats.org/officeDocument/2006/relationships/tags" Target="../tags/tag2125.xml"/><Relationship Id="rId217" Type="http://schemas.openxmlformats.org/officeDocument/2006/relationships/tags" Target="../tags/tag2181.xml"/><Relationship Id="rId259" Type="http://schemas.openxmlformats.org/officeDocument/2006/relationships/tags" Target="../tags/tag2223.xml"/><Relationship Id="rId23" Type="http://schemas.openxmlformats.org/officeDocument/2006/relationships/tags" Target="../tags/tag1987.xml"/><Relationship Id="rId119" Type="http://schemas.openxmlformats.org/officeDocument/2006/relationships/tags" Target="../tags/tag2083.xml"/><Relationship Id="rId270" Type="http://schemas.openxmlformats.org/officeDocument/2006/relationships/tags" Target="../tags/tag2234.xml"/><Relationship Id="rId326" Type="http://schemas.openxmlformats.org/officeDocument/2006/relationships/tags" Target="../tags/tag2290.xml"/><Relationship Id="rId65" Type="http://schemas.openxmlformats.org/officeDocument/2006/relationships/tags" Target="../tags/tag2029.xml"/><Relationship Id="rId130" Type="http://schemas.openxmlformats.org/officeDocument/2006/relationships/tags" Target="../tags/tag2094.xml"/><Relationship Id="rId172" Type="http://schemas.openxmlformats.org/officeDocument/2006/relationships/tags" Target="../tags/tag2136.xml"/><Relationship Id="rId228" Type="http://schemas.openxmlformats.org/officeDocument/2006/relationships/tags" Target="../tags/tag2192.xml"/><Relationship Id="rId281" Type="http://schemas.openxmlformats.org/officeDocument/2006/relationships/tags" Target="../tags/tag2245.xml"/><Relationship Id="rId337" Type="http://schemas.openxmlformats.org/officeDocument/2006/relationships/tags" Target="../tags/tag2301.xml"/><Relationship Id="rId34" Type="http://schemas.openxmlformats.org/officeDocument/2006/relationships/tags" Target="../tags/tag1998.xml"/><Relationship Id="rId76" Type="http://schemas.openxmlformats.org/officeDocument/2006/relationships/tags" Target="../tags/tag2040.xml"/><Relationship Id="rId141" Type="http://schemas.openxmlformats.org/officeDocument/2006/relationships/tags" Target="../tags/tag2105.xml"/><Relationship Id="rId7" Type="http://schemas.openxmlformats.org/officeDocument/2006/relationships/tags" Target="../tags/tag1971.xml"/><Relationship Id="rId183" Type="http://schemas.openxmlformats.org/officeDocument/2006/relationships/tags" Target="../tags/tag2147.xml"/><Relationship Id="rId239" Type="http://schemas.openxmlformats.org/officeDocument/2006/relationships/tags" Target="../tags/tag2203.xml"/><Relationship Id="rId250" Type="http://schemas.openxmlformats.org/officeDocument/2006/relationships/tags" Target="../tags/tag2214.xml"/><Relationship Id="rId292" Type="http://schemas.openxmlformats.org/officeDocument/2006/relationships/tags" Target="../tags/tag2256.xml"/><Relationship Id="rId306" Type="http://schemas.openxmlformats.org/officeDocument/2006/relationships/tags" Target="../tags/tag2270.xml"/><Relationship Id="rId45" Type="http://schemas.openxmlformats.org/officeDocument/2006/relationships/tags" Target="../tags/tag2009.xml"/><Relationship Id="rId87" Type="http://schemas.openxmlformats.org/officeDocument/2006/relationships/tags" Target="../tags/tag2051.xml"/><Relationship Id="rId110" Type="http://schemas.openxmlformats.org/officeDocument/2006/relationships/tags" Target="../tags/tag2074.xml"/><Relationship Id="rId152" Type="http://schemas.openxmlformats.org/officeDocument/2006/relationships/tags" Target="../tags/tag2116.xml"/><Relationship Id="rId194" Type="http://schemas.openxmlformats.org/officeDocument/2006/relationships/tags" Target="../tags/tag2158.xml"/><Relationship Id="rId208" Type="http://schemas.openxmlformats.org/officeDocument/2006/relationships/tags" Target="../tags/tag2172.xml"/><Relationship Id="rId240" Type="http://schemas.openxmlformats.org/officeDocument/2006/relationships/tags" Target="../tags/tag2204.xml"/><Relationship Id="rId261" Type="http://schemas.openxmlformats.org/officeDocument/2006/relationships/tags" Target="../tags/tag2225.xml"/><Relationship Id="rId14" Type="http://schemas.openxmlformats.org/officeDocument/2006/relationships/tags" Target="../tags/tag1978.xml"/><Relationship Id="rId35" Type="http://schemas.openxmlformats.org/officeDocument/2006/relationships/tags" Target="../tags/tag1999.xml"/><Relationship Id="rId56" Type="http://schemas.openxmlformats.org/officeDocument/2006/relationships/tags" Target="../tags/tag2020.xml"/><Relationship Id="rId77" Type="http://schemas.openxmlformats.org/officeDocument/2006/relationships/tags" Target="../tags/tag2041.xml"/><Relationship Id="rId100" Type="http://schemas.openxmlformats.org/officeDocument/2006/relationships/tags" Target="../tags/tag2064.xml"/><Relationship Id="rId282" Type="http://schemas.openxmlformats.org/officeDocument/2006/relationships/tags" Target="../tags/tag2246.xml"/><Relationship Id="rId317" Type="http://schemas.openxmlformats.org/officeDocument/2006/relationships/tags" Target="../tags/tag2281.xml"/><Relationship Id="rId338" Type="http://schemas.openxmlformats.org/officeDocument/2006/relationships/tags" Target="../tags/tag2302.xml"/><Relationship Id="rId8" Type="http://schemas.openxmlformats.org/officeDocument/2006/relationships/tags" Target="../tags/tag1972.xml"/><Relationship Id="rId98" Type="http://schemas.openxmlformats.org/officeDocument/2006/relationships/tags" Target="../tags/tag2062.xml"/><Relationship Id="rId121" Type="http://schemas.openxmlformats.org/officeDocument/2006/relationships/tags" Target="../tags/tag2085.xml"/><Relationship Id="rId142" Type="http://schemas.openxmlformats.org/officeDocument/2006/relationships/tags" Target="../tags/tag2106.xml"/><Relationship Id="rId163" Type="http://schemas.openxmlformats.org/officeDocument/2006/relationships/tags" Target="../tags/tag2127.xml"/><Relationship Id="rId184" Type="http://schemas.openxmlformats.org/officeDocument/2006/relationships/tags" Target="../tags/tag2148.xml"/><Relationship Id="rId219" Type="http://schemas.openxmlformats.org/officeDocument/2006/relationships/tags" Target="../tags/tag2183.xml"/><Relationship Id="rId230" Type="http://schemas.openxmlformats.org/officeDocument/2006/relationships/tags" Target="../tags/tag2194.xml"/><Relationship Id="rId251" Type="http://schemas.openxmlformats.org/officeDocument/2006/relationships/tags" Target="../tags/tag2215.xml"/><Relationship Id="rId25" Type="http://schemas.openxmlformats.org/officeDocument/2006/relationships/tags" Target="../tags/tag1989.xml"/><Relationship Id="rId46" Type="http://schemas.openxmlformats.org/officeDocument/2006/relationships/tags" Target="../tags/tag2010.xml"/><Relationship Id="rId67" Type="http://schemas.openxmlformats.org/officeDocument/2006/relationships/tags" Target="../tags/tag2031.xml"/><Relationship Id="rId272" Type="http://schemas.openxmlformats.org/officeDocument/2006/relationships/tags" Target="../tags/tag2236.xml"/><Relationship Id="rId293" Type="http://schemas.openxmlformats.org/officeDocument/2006/relationships/tags" Target="../tags/tag2257.xml"/><Relationship Id="rId307" Type="http://schemas.openxmlformats.org/officeDocument/2006/relationships/tags" Target="../tags/tag2271.xml"/><Relationship Id="rId328" Type="http://schemas.openxmlformats.org/officeDocument/2006/relationships/tags" Target="../tags/tag2292.xml"/><Relationship Id="rId88" Type="http://schemas.openxmlformats.org/officeDocument/2006/relationships/tags" Target="../tags/tag2052.xml"/><Relationship Id="rId111" Type="http://schemas.openxmlformats.org/officeDocument/2006/relationships/tags" Target="../tags/tag2075.xml"/><Relationship Id="rId132" Type="http://schemas.openxmlformats.org/officeDocument/2006/relationships/tags" Target="../tags/tag2096.xml"/><Relationship Id="rId153" Type="http://schemas.openxmlformats.org/officeDocument/2006/relationships/tags" Target="../tags/tag2117.xml"/><Relationship Id="rId174" Type="http://schemas.openxmlformats.org/officeDocument/2006/relationships/tags" Target="../tags/tag2138.xml"/><Relationship Id="rId195" Type="http://schemas.openxmlformats.org/officeDocument/2006/relationships/tags" Target="../tags/tag2159.xml"/><Relationship Id="rId209" Type="http://schemas.openxmlformats.org/officeDocument/2006/relationships/tags" Target="../tags/tag2173.xml"/><Relationship Id="rId220" Type="http://schemas.openxmlformats.org/officeDocument/2006/relationships/tags" Target="../tags/tag2184.xml"/><Relationship Id="rId241" Type="http://schemas.openxmlformats.org/officeDocument/2006/relationships/tags" Target="../tags/tag2205.xml"/><Relationship Id="rId15" Type="http://schemas.openxmlformats.org/officeDocument/2006/relationships/tags" Target="../tags/tag1979.xml"/><Relationship Id="rId36" Type="http://schemas.openxmlformats.org/officeDocument/2006/relationships/tags" Target="../tags/tag2000.xml"/><Relationship Id="rId57" Type="http://schemas.openxmlformats.org/officeDocument/2006/relationships/tags" Target="../tags/tag2021.xml"/><Relationship Id="rId262" Type="http://schemas.openxmlformats.org/officeDocument/2006/relationships/tags" Target="../tags/tag2226.xml"/><Relationship Id="rId283" Type="http://schemas.openxmlformats.org/officeDocument/2006/relationships/tags" Target="../tags/tag2247.xml"/><Relationship Id="rId318" Type="http://schemas.openxmlformats.org/officeDocument/2006/relationships/tags" Target="../tags/tag2282.xml"/><Relationship Id="rId339" Type="http://schemas.openxmlformats.org/officeDocument/2006/relationships/tags" Target="../tags/tag2303.xml"/><Relationship Id="rId78" Type="http://schemas.openxmlformats.org/officeDocument/2006/relationships/tags" Target="../tags/tag2042.xml"/><Relationship Id="rId99" Type="http://schemas.openxmlformats.org/officeDocument/2006/relationships/tags" Target="../tags/tag2063.xml"/><Relationship Id="rId101" Type="http://schemas.openxmlformats.org/officeDocument/2006/relationships/tags" Target="../tags/tag2065.xml"/><Relationship Id="rId122" Type="http://schemas.openxmlformats.org/officeDocument/2006/relationships/tags" Target="../tags/tag2086.xml"/><Relationship Id="rId143" Type="http://schemas.openxmlformats.org/officeDocument/2006/relationships/tags" Target="../tags/tag2107.xml"/><Relationship Id="rId164" Type="http://schemas.openxmlformats.org/officeDocument/2006/relationships/tags" Target="../tags/tag2128.xml"/><Relationship Id="rId185" Type="http://schemas.openxmlformats.org/officeDocument/2006/relationships/tags" Target="../tags/tag2149.xml"/><Relationship Id="rId9" Type="http://schemas.openxmlformats.org/officeDocument/2006/relationships/tags" Target="../tags/tag1973.xml"/><Relationship Id="rId210" Type="http://schemas.openxmlformats.org/officeDocument/2006/relationships/tags" Target="../tags/tag2174.xml"/><Relationship Id="rId26" Type="http://schemas.openxmlformats.org/officeDocument/2006/relationships/tags" Target="../tags/tag1990.xml"/><Relationship Id="rId231" Type="http://schemas.openxmlformats.org/officeDocument/2006/relationships/tags" Target="../tags/tag2195.xml"/><Relationship Id="rId252" Type="http://schemas.openxmlformats.org/officeDocument/2006/relationships/tags" Target="../tags/tag2216.xml"/><Relationship Id="rId273" Type="http://schemas.openxmlformats.org/officeDocument/2006/relationships/tags" Target="../tags/tag2237.xml"/><Relationship Id="rId294" Type="http://schemas.openxmlformats.org/officeDocument/2006/relationships/tags" Target="../tags/tag2258.xml"/><Relationship Id="rId308" Type="http://schemas.openxmlformats.org/officeDocument/2006/relationships/tags" Target="../tags/tag2272.xml"/><Relationship Id="rId329" Type="http://schemas.openxmlformats.org/officeDocument/2006/relationships/tags" Target="../tags/tag2293.xml"/><Relationship Id="rId47" Type="http://schemas.openxmlformats.org/officeDocument/2006/relationships/tags" Target="../tags/tag2011.xml"/><Relationship Id="rId68" Type="http://schemas.openxmlformats.org/officeDocument/2006/relationships/tags" Target="../tags/tag2032.xml"/><Relationship Id="rId89" Type="http://schemas.openxmlformats.org/officeDocument/2006/relationships/tags" Target="../tags/tag2053.xml"/><Relationship Id="rId112" Type="http://schemas.openxmlformats.org/officeDocument/2006/relationships/tags" Target="../tags/tag2076.xml"/><Relationship Id="rId133" Type="http://schemas.openxmlformats.org/officeDocument/2006/relationships/tags" Target="../tags/tag2097.xml"/><Relationship Id="rId154" Type="http://schemas.openxmlformats.org/officeDocument/2006/relationships/tags" Target="../tags/tag2118.xml"/><Relationship Id="rId175" Type="http://schemas.openxmlformats.org/officeDocument/2006/relationships/tags" Target="../tags/tag2139.xml"/><Relationship Id="rId340" Type="http://schemas.openxmlformats.org/officeDocument/2006/relationships/tags" Target="../tags/tag2304.xml"/><Relationship Id="rId196" Type="http://schemas.openxmlformats.org/officeDocument/2006/relationships/tags" Target="../tags/tag2160.xml"/><Relationship Id="rId200" Type="http://schemas.openxmlformats.org/officeDocument/2006/relationships/tags" Target="../tags/tag2164.xml"/><Relationship Id="rId16" Type="http://schemas.openxmlformats.org/officeDocument/2006/relationships/tags" Target="../tags/tag1980.xml"/><Relationship Id="rId221" Type="http://schemas.openxmlformats.org/officeDocument/2006/relationships/tags" Target="../tags/tag2185.xml"/><Relationship Id="rId242" Type="http://schemas.openxmlformats.org/officeDocument/2006/relationships/tags" Target="../tags/tag2206.xml"/><Relationship Id="rId263" Type="http://schemas.openxmlformats.org/officeDocument/2006/relationships/tags" Target="../tags/tag2227.xml"/><Relationship Id="rId284" Type="http://schemas.openxmlformats.org/officeDocument/2006/relationships/tags" Target="../tags/tag2248.xml"/><Relationship Id="rId319" Type="http://schemas.openxmlformats.org/officeDocument/2006/relationships/tags" Target="../tags/tag2283.xml"/><Relationship Id="rId37" Type="http://schemas.openxmlformats.org/officeDocument/2006/relationships/tags" Target="../tags/tag2001.xml"/><Relationship Id="rId58" Type="http://schemas.openxmlformats.org/officeDocument/2006/relationships/tags" Target="../tags/tag2022.xml"/><Relationship Id="rId79" Type="http://schemas.openxmlformats.org/officeDocument/2006/relationships/tags" Target="../tags/tag2043.xml"/><Relationship Id="rId102" Type="http://schemas.openxmlformats.org/officeDocument/2006/relationships/tags" Target="../tags/tag2066.xml"/><Relationship Id="rId123" Type="http://schemas.openxmlformats.org/officeDocument/2006/relationships/tags" Target="../tags/tag2087.xml"/><Relationship Id="rId144" Type="http://schemas.openxmlformats.org/officeDocument/2006/relationships/tags" Target="../tags/tag2108.xml"/><Relationship Id="rId330" Type="http://schemas.openxmlformats.org/officeDocument/2006/relationships/tags" Target="../tags/tag2294.xml"/><Relationship Id="rId90" Type="http://schemas.openxmlformats.org/officeDocument/2006/relationships/tags" Target="../tags/tag2054.xml"/><Relationship Id="rId165" Type="http://schemas.openxmlformats.org/officeDocument/2006/relationships/tags" Target="../tags/tag2129.xml"/><Relationship Id="rId186" Type="http://schemas.openxmlformats.org/officeDocument/2006/relationships/tags" Target="../tags/tag2150.xml"/><Relationship Id="rId211" Type="http://schemas.openxmlformats.org/officeDocument/2006/relationships/tags" Target="../tags/tag2175.xml"/><Relationship Id="rId232" Type="http://schemas.openxmlformats.org/officeDocument/2006/relationships/tags" Target="../tags/tag2196.xml"/><Relationship Id="rId253" Type="http://schemas.openxmlformats.org/officeDocument/2006/relationships/tags" Target="../tags/tag2217.xml"/><Relationship Id="rId274" Type="http://schemas.openxmlformats.org/officeDocument/2006/relationships/tags" Target="../tags/tag2238.xml"/><Relationship Id="rId295" Type="http://schemas.openxmlformats.org/officeDocument/2006/relationships/tags" Target="../tags/tag2259.xml"/><Relationship Id="rId309" Type="http://schemas.openxmlformats.org/officeDocument/2006/relationships/tags" Target="../tags/tag2273.xml"/><Relationship Id="rId27" Type="http://schemas.openxmlformats.org/officeDocument/2006/relationships/tags" Target="../tags/tag1991.xml"/><Relationship Id="rId48" Type="http://schemas.openxmlformats.org/officeDocument/2006/relationships/tags" Target="../tags/tag2012.xml"/><Relationship Id="rId69" Type="http://schemas.openxmlformats.org/officeDocument/2006/relationships/tags" Target="../tags/tag2033.xml"/><Relationship Id="rId113" Type="http://schemas.openxmlformats.org/officeDocument/2006/relationships/tags" Target="../tags/tag2077.xml"/><Relationship Id="rId134" Type="http://schemas.openxmlformats.org/officeDocument/2006/relationships/tags" Target="../tags/tag2098.xml"/><Relationship Id="rId320" Type="http://schemas.openxmlformats.org/officeDocument/2006/relationships/tags" Target="../tags/tag2284.xml"/><Relationship Id="rId80" Type="http://schemas.openxmlformats.org/officeDocument/2006/relationships/tags" Target="../tags/tag2044.xml"/><Relationship Id="rId155" Type="http://schemas.openxmlformats.org/officeDocument/2006/relationships/tags" Target="../tags/tag2119.xml"/><Relationship Id="rId176" Type="http://schemas.openxmlformats.org/officeDocument/2006/relationships/tags" Target="../tags/tag2140.xml"/><Relationship Id="rId197" Type="http://schemas.openxmlformats.org/officeDocument/2006/relationships/tags" Target="../tags/tag2161.xml"/><Relationship Id="rId341" Type="http://schemas.openxmlformats.org/officeDocument/2006/relationships/tags" Target="../tags/tag2305.xml"/><Relationship Id="rId201" Type="http://schemas.openxmlformats.org/officeDocument/2006/relationships/tags" Target="../tags/tag2165.xml"/><Relationship Id="rId222" Type="http://schemas.openxmlformats.org/officeDocument/2006/relationships/tags" Target="../tags/tag2186.xml"/><Relationship Id="rId243" Type="http://schemas.openxmlformats.org/officeDocument/2006/relationships/tags" Target="../tags/tag2207.xml"/><Relationship Id="rId264" Type="http://schemas.openxmlformats.org/officeDocument/2006/relationships/tags" Target="../tags/tag2228.xml"/><Relationship Id="rId285" Type="http://schemas.openxmlformats.org/officeDocument/2006/relationships/tags" Target="../tags/tag2249.xml"/><Relationship Id="rId17" Type="http://schemas.openxmlformats.org/officeDocument/2006/relationships/tags" Target="../tags/tag1981.xml"/><Relationship Id="rId38" Type="http://schemas.openxmlformats.org/officeDocument/2006/relationships/tags" Target="../tags/tag2002.xml"/><Relationship Id="rId59" Type="http://schemas.openxmlformats.org/officeDocument/2006/relationships/tags" Target="../tags/tag2023.xml"/><Relationship Id="rId103" Type="http://schemas.openxmlformats.org/officeDocument/2006/relationships/tags" Target="../tags/tag2067.xml"/><Relationship Id="rId124" Type="http://schemas.openxmlformats.org/officeDocument/2006/relationships/tags" Target="../tags/tag2088.xml"/><Relationship Id="rId310" Type="http://schemas.openxmlformats.org/officeDocument/2006/relationships/tags" Target="../tags/tag2274.xml"/><Relationship Id="rId70" Type="http://schemas.openxmlformats.org/officeDocument/2006/relationships/tags" Target="../tags/tag2034.xml"/><Relationship Id="rId91" Type="http://schemas.openxmlformats.org/officeDocument/2006/relationships/tags" Target="../tags/tag2055.xml"/><Relationship Id="rId145" Type="http://schemas.openxmlformats.org/officeDocument/2006/relationships/tags" Target="../tags/tag2109.xml"/><Relationship Id="rId166" Type="http://schemas.openxmlformats.org/officeDocument/2006/relationships/tags" Target="../tags/tag2130.xml"/><Relationship Id="rId187" Type="http://schemas.openxmlformats.org/officeDocument/2006/relationships/tags" Target="../tags/tag2151.xml"/><Relationship Id="rId331" Type="http://schemas.openxmlformats.org/officeDocument/2006/relationships/tags" Target="../tags/tag2295.xml"/><Relationship Id="rId1" Type="http://schemas.openxmlformats.org/officeDocument/2006/relationships/tags" Target="../tags/tag1965.xml"/><Relationship Id="rId212" Type="http://schemas.openxmlformats.org/officeDocument/2006/relationships/tags" Target="../tags/tag2176.xml"/><Relationship Id="rId233" Type="http://schemas.openxmlformats.org/officeDocument/2006/relationships/tags" Target="../tags/tag2197.xml"/><Relationship Id="rId254" Type="http://schemas.openxmlformats.org/officeDocument/2006/relationships/tags" Target="../tags/tag2218.xml"/><Relationship Id="rId28" Type="http://schemas.openxmlformats.org/officeDocument/2006/relationships/tags" Target="../tags/tag1992.xml"/><Relationship Id="rId49" Type="http://schemas.openxmlformats.org/officeDocument/2006/relationships/tags" Target="../tags/tag2013.xml"/><Relationship Id="rId114" Type="http://schemas.openxmlformats.org/officeDocument/2006/relationships/tags" Target="../tags/tag2078.xml"/><Relationship Id="rId275" Type="http://schemas.openxmlformats.org/officeDocument/2006/relationships/tags" Target="../tags/tag2239.xml"/><Relationship Id="rId296" Type="http://schemas.openxmlformats.org/officeDocument/2006/relationships/tags" Target="../tags/tag2260.xml"/><Relationship Id="rId300" Type="http://schemas.openxmlformats.org/officeDocument/2006/relationships/tags" Target="../tags/tag2264.xml"/><Relationship Id="rId60" Type="http://schemas.openxmlformats.org/officeDocument/2006/relationships/tags" Target="../tags/tag2024.xml"/><Relationship Id="rId81" Type="http://schemas.openxmlformats.org/officeDocument/2006/relationships/tags" Target="../tags/tag2045.xml"/><Relationship Id="rId135" Type="http://schemas.openxmlformats.org/officeDocument/2006/relationships/tags" Target="../tags/tag2099.xml"/><Relationship Id="rId156" Type="http://schemas.openxmlformats.org/officeDocument/2006/relationships/tags" Target="../tags/tag2120.xml"/><Relationship Id="rId177" Type="http://schemas.openxmlformats.org/officeDocument/2006/relationships/tags" Target="../tags/tag2141.xml"/><Relationship Id="rId198" Type="http://schemas.openxmlformats.org/officeDocument/2006/relationships/tags" Target="../tags/tag2162.xml"/><Relationship Id="rId321" Type="http://schemas.openxmlformats.org/officeDocument/2006/relationships/tags" Target="../tags/tag2285.xml"/><Relationship Id="rId342" Type="http://schemas.openxmlformats.org/officeDocument/2006/relationships/tags" Target="../tags/tag2306.xml"/><Relationship Id="rId202" Type="http://schemas.openxmlformats.org/officeDocument/2006/relationships/tags" Target="../tags/tag2166.xml"/><Relationship Id="rId223" Type="http://schemas.openxmlformats.org/officeDocument/2006/relationships/tags" Target="../tags/tag2187.xml"/><Relationship Id="rId244" Type="http://schemas.openxmlformats.org/officeDocument/2006/relationships/tags" Target="../tags/tag2208.xml"/><Relationship Id="rId18" Type="http://schemas.openxmlformats.org/officeDocument/2006/relationships/tags" Target="../tags/tag1982.xml"/><Relationship Id="rId39" Type="http://schemas.openxmlformats.org/officeDocument/2006/relationships/tags" Target="../tags/tag2003.xml"/><Relationship Id="rId265" Type="http://schemas.openxmlformats.org/officeDocument/2006/relationships/tags" Target="../tags/tag2229.xml"/><Relationship Id="rId286" Type="http://schemas.openxmlformats.org/officeDocument/2006/relationships/tags" Target="../tags/tag2250.xml"/><Relationship Id="rId50" Type="http://schemas.openxmlformats.org/officeDocument/2006/relationships/tags" Target="../tags/tag2014.xml"/><Relationship Id="rId104" Type="http://schemas.openxmlformats.org/officeDocument/2006/relationships/tags" Target="../tags/tag2068.xml"/><Relationship Id="rId125" Type="http://schemas.openxmlformats.org/officeDocument/2006/relationships/tags" Target="../tags/tag2089.xml"/><Relationship Id="rId146" Type="http://schemas.openxmlformats.org/officeDocument/2006/relationships/tags" Target="../tags/tag2110.xml"/><Relationship Id="rId167" Type="http://schemas.openxmlformats.org/officeDocument/2006/relationships/tags" Target="../tags/tag2131.xml"/><Relationship Id="rId188" Type="http://schemas.openxmlformats.org/officeDocument/2006/relationships/tags" Target="../tags/tag2152.xml"/><Relationship Id="rId311" Type="http://schemas.openxmlformats.org/officeDocument/2006/relationships/tags" Target="../tags/tag2275.xml"/><Relationship Id="rId332" Type="http://schemas.openxmlformats.org/officeDocument/2006/relationships/tags" Target="../tags/tag2296.xml"/><Relationship Id="rId71" Type="http://schemas.openxmlformats.org/officeDocument/2006/relationships/tags" Target="../tags/tag2035.xml"/><Relationship Id="rId92" Type="http://schemas.openxmlformats.org/officeDocument/2006/relationships/tags" Target="../tags/tag2056.xml"/><Relationship Id="rId213" Type="http://schemas.openxmlformats.org/officeDocument/2006/relationships/tags" Target="../tags/tag2177.xml"/><Relationship Id="rId234" Type="http://schemas.openxmlformats.org/officeDocument/2006/relationships/tags" Target="../tags/tag2198.xml"/><Relationship Id="rId2" Type="http://schemas.openxmlformats.org/officeDocument/2006/relationships/tags" Target="../tags/tag1966.xml"/><Relationship Id="rId29" Type="http://schemas.openxmlformats.org/officeDocument/2006/relationships/tags" Target="../tags/tag1993.xml"/><Relationship Id="rId255" Type="http://schemas.openxmlformats.org/officeDocument/2006/relationships/tags" Target="../tags/tag2219.xml"/><Relationship Id="rId276" Type="http://schemas.openxmlformats.org/officeDocument/2006/relationships/tags" Target="../tags/tag2240.xml"/><Relationship Id="rId297" Type="http://schemas.openxmlformats.org/officeDocument/2006/relationships/tags" Target="../tags/tag2261.xml"/><Relationship Id="rId40" Type="http://schemas.openxmlformats.org/officeDocument/2006/relationships/tags" Target="../tags/tag2004.xml"/><Relationship Id="rId115" Type="http://schemas.openxmlformats.org/officeDocument/2006/relationships/tags" Target="../tags/tag2079.xml"/><Relationship Id="rId136" Type="http://schemas.openxmlformats.org/officeDocument/2006/relationships/tags" Target="../tags/tag2100.xml"/><Relationship Id="rId157" Type="http://schemas.openxmlformats.org/officeDocument/2006/relationships/tags" Target="../tags/tag2121.xml"/><Relationship Id="rId178" Type="http://schemas.openxmlformats.org/officeDocument/2006/relationships/tags" Target="../tags/tag2142.xml"/><Relationship Id="rId301" Type="http://schemas.openxmlformats.org/officeDocument/2006/relationships/tags" Target="../tags/tag2265.xml"/><Relationship Id="rId322" Type="http://schemas.openxmlformats.org/officeDocument/2006/relationships/tags" Target="../tags/tag2286.xml"/><Relationship Id="rId343" Type="http://schemas.openxmlformats.org/officeDocument/2006/relationships/slideLayout" Target="../slideLayouts/slideLayout17.xml"/><Relationship Id="rId61" Type="http://schemas.openxmlformats.org/officeDocument/2006/relationships/tags" Target="../tags/tag2025.xml"/><Relationship Id="rId82" Type="http://schemas.openxmlformats.org/officeDocument/2006/relationships/tags" Target="../tags/tag2046.xml"/><Relationship Id="rId199" Type="http://schemas.openxmlformats.org/officeDocument/2006/relationships/tags" Target="../tags/tag2163.xml"/><Relationship Id="rId203" Type="http://schemas.openxmlformats.org/officeDocument/2006/relationships/tags" Target="../tags/tag2167.xml"/><Relationship Id="rId19" Type="http://schemas.openxmlformats.org/officeDocument/2006/relationships/tags" Target="../tags/tag1983.xml"/><Relationship Id="rId224" Type="http://schemas.openxmlformats.org/officeDocument/2006/relationships/tags" Target="../tags/tag2188.xml"/><Relationship Id="rId245" Type="http://schemas.openxmlformats.org/officeDocument/2006/relationships/tags" Target="../tags/tag2209.xml"/><Relationship Id="rId266" Type="http://schemas.openxmlformats.org/officeDocument/2006/relationships/tags" Target="../tags/tag2230.xml"/><Relationship Id="rId287" Type="http://schemas.openxmlformats.org/officeDocument/2006/relationships/tags" Target="../tags/tag2251.xml"/><Relationship Id="rId30" Type="http://schemas.openxmlformats.org/officeDocument/2006/relationships/tags" Target="../tags/tag1994.xml"/><Relationship Id="rId105" Type="http://schemas.openxmlformats.org/officeDocument/2006/relationships/tags" Target="../tags/tag2069.xml"/><Relationship Id="rId126" Type="http://schemas.openxmlformats.org/officeDocument/2006/relationships/tags" Target="../tags/tag2090.xml"/><Relationship Id="rId147" Type="http://schemas.openxmlformats.org/officeDocument/2006/relationships/tags" Target="../tags/tag2111.xml"/><Relationship Id="rId168" Type="http://schemas.openxmlformats.org/officeDocument/2006/relationships/tags" Target="../tags/tag2132.xml"/><Relationship Id="rId312" Type="http://schemas.openxmlformats.org/officeDocument/2006/relationships/tags" Target="../tags/tag2276.xml"/><Relationship Id="rId333" Type="http://schemas.openxmlformats.org/officeDocument/2006/relationships/tags" Target="../tags/tag2297.xml"/><Relationship Id="rId51" Type="http://schemas.openxmlformats.org/officeDocument/2006/relationships/tags" Target="../tags/tag2015.xml"/><Relationship Id="rId72" Type="http://schemas.openxmlformats.org/officeDocument/2006/relationships/tags" Target="../tags/tag2036.xml"/><Relationship Id="rId93" Type="http://schemas.openxmlformats.org/officeDocument/2006/relationships/tags" Target="../tags/tag2057.xml"/><Relationship Id="rId189" Type="http://schemas.openxmlformats.org/officeDocument/2006/relationships/tags" Target="../tags/tag2153.xml"/><Relationship Id="rId3" Type="http://schemas.openxmlformats.org/officeDocument/2006/relationships/tags" Target="../tags/tag1967.xml"/><Relationship Id="rId214" Type="http://schemas.openxmlformats.org/officeDocument/2006/relationships/tags" Target="../tags/tag2178.xml"/><Relationship Id="rId235" Type="http://schemas.openxmlformats.org/officeDocument/2006/relationships/tags" Target="../tags/tag2199.xml"/><Relationship Id="rId256" Type="http://schemas.openxmlformats.org/officeDocument/2006/relationships/tags" Target="../tags/tag2220.xml"/><Relationship Id="rId277" Type="http://schemas.openxmlformats.org/officeDocument/2006/relationships/tags" Target="../tags/tag2241.xml"/><Relationship Id="rId298" Type="http://schemas.openxmlformats.org/officeDocument/2006/relationships/tags" Target="../tags/tag2262.xml"/><Relationship Id="rId116" Type="http://schemas.openxmlformats.org/officeDocument/2006/relationships/tags" Target="../tags/tag2080.xml"/><Relationship Id="rId137" Type="http://schemas.openxmlformats.org/officeDocument/2006/relationships/tags" Target="../tags/tag2101.xml"/><Relationship Id="rId158" Type="http://schemas.openxmlformats.org/officeDocument/2006/relationships/tags" Target="../tags/tag2122.xml"/><Relationship Id="rId302" Type="http://schemas.openxmlformats.org/officeDocument/2006/relationships/tags" Target="../tags/tag2266.xml"/><Relationship Id="rId323" Type="http://schemas.openxmlformats.org/officeDocument/2006/relationships/tags" Target="../tags/tag2287.xml"/><Relationship Id="rId20" Type="http://schemas.openxmlformats.org/officeDocument/2006/relationships/tags" Target="../tags/tag1984.xml"/><Relationship Id="rId41" Type="http://schemas.openxmlformats.org/officeDocument/2006/relationships/tags" Target="../tags/tag2005.xml"/><Relationship Id="rId62" Type="http://schemas.openxmlformats.org/officeDocument/2006/relationships/tags" Target="../tags/tag2026.xml"/><Relationship Id="rId83" Type="http://schemas.openxmlformats.org/officeDocument/2006/relationships/tags" Target="../tags/tag2047.xml"/><Relationship Id="rId179" Type="http://schemas.openxmlformats.org/officeDocument/2006/relationships/tags" Target="../tags/tag2143.xml"/><Relationship Id="rId190" Type="http://schemas.openxmlformats.org/officeDocument/2006/relationships/tags" Target="../tags/tag2154.xml"/><Relationship Id="rId204" Type="http://schemas.openxmlformats.org/officeDocument/2006/relationships/tags" Target="../tags/tag2168.xml"/><Relationship Id="rId225" Type="http://schemas.openxmlformats.org/officeDocument/2006/relationships/tags" Target="../tags/tag2189.xml"/><Relationship Id="rId246" Type="http://schemas.openxmlformats.org/officeDocument/2006/relationships/tags" Target="../tags/tag2210.xml"/><Relationship Id="rId267" Type="http://schemas.openxmlformats.org/officeDocument/2006/relationships/tags" Target="../tags/tag2231.xml"/><Relationship Id="rId288" Type="http://schemas.openxmlformats.org/officeDocument/2006/relationships/tags" Target="../tags/tag2252.xml"/><Relationship Id="rId106" Type="http://schemas.openxmlformats.org/officeDocument/2006/relationships/tags" Target="../tags/tag2070.xml"/><Relationship Id="rId127" Type="http://schemas.openxmlformats.org/officeDocument/2006/relationships/tags" Target="../tags/tag2091.xml"/><Relationship Id="rId313" Type="http://schemas.openxmlformats.org/officeDocument/2006/relationships/tags" Target="../tags/tag2277.xml"/><Relationship Id="rId10" Type="http://schemas.openxmlformats.org/officeDocument/2006/relationships/tags" Target="../tags/tag1974.xml"/><Relationship Id="rId31" Type="http://schemas.openxmlformats.org/officeDocument/2006/relationships/tags" Target="../tags/tag1995.xml"/><Relationship Id="rId52" Type="http://schemas.openxmlformats.org/officeDocument/2006/relationships/tags" Target="../tags/tag2016.xml"/><Relationship Id="rId73" Type="http://schemas.openxmlformats.org/officeDocument/2006/relationships/tags" Target="../tags/tag2037.xml"/><Relationship Id="rId94" Type="http://schemas.openxmlformats.org/officeDocument/2006/relationships/tags" Target="../tags/tag2058.xml"/><Relationship Id="rId148" Type="http://schemas.openxmlformats.org/officeDocument/2006/relationships/tags" Target="../tags/tag2112.xml"/><Relationship Id="rId169" Type="http://schemas.openxmlformats.org/officeDocument/2006/relationships/tags" Target="../tags/tag2133.xml"/><Relationship Id="rId334" Type="http://schemas.openxmlformats.org/officeDocument/2006/relationships/tags" Target="../tags/tag2298.xml"/><Relationship Id="rId4" Type="http://schemas.openxmlformats.org/officeDocument/2006/relationships/tags" Target="../tags/tag1968.xml"/><Relationship Id="rId180" Type="http://schemas.openxmlformats.org/officeDocument/2006/relationships/tags" Target="../tags/tag2144.xml"/><Relationship Id="rId215" Type="http://schemas.openxmlformats.org/officeDocument/2006/relationships/tags" Target="../tags/tag2179.xml"/><Relationship Id="rId236" Type="http://schemas.openxmlformats.org/officeDocument/2006/relationships/tags" Target="../tags/tag2200.xml"/><Relationship Id="rId257" Type="http://schemas.openxmlformats.org/officeDocument/2006/relationships/tags" Target="../tags/tag2221.xml"/><Relationship Id="rId278" Type="http://schemas.openxmlformats.org/officeDocument/2006/relationships/tags" Target="../tags/tag2242.xml"/><Relationship Id="rId303" Type="http://schemas.openxmlformats.org/officeDocument/2006/relationships/tags" Target="../tags/tag2267.xml"/><Relationship Id="rId42" Type="http://schemas.openxmlformats.org/officeDocument/2006/relationships/tags" Target="../tags/tag2006.xml"/><Relationship Id="rId84" Type="http://schemas.openxmlformats.org/officeDocument/2006/relationships/tags" Target="../tags/tag2048.xml"/><Relationship Id="rId138" Type="http://schemas.openxmlformats.org/officeDocument/2006/relationships/tags" Target="../tags/tag2102.xml"/><Relationship Id="rId191" Type="http://schemas.openxmlformats.org/officeDocument/2006/relationships/tags" Target="../tags/tag2155.xml"/><Relationship Id="rId205" Type="http://schemas.openxmlformats.org/officeDocument/2006/relationships/tags" Target="../tags/tag2169.xml"/><Relationship Id="rId247" Type="http://schemas.openxmlformats.org/officeDocument/2006/relationships/tags" Target="../tags/tag2211.xml"/><Relationship Id="rId107" Type="http://schemas.openxmlformats.org/officeDocument/2006/relationships/tags" Target="../tags/tag2071.xml"/><Relationship Id="rId289" Type="http://schemas.openxmlformats.org/officeDocument/2006/relationships/tags" Target="../tags/tag2253.xml"/><Relationship Id="rId11" Type="http://schemas.openxmlformats.org/officeDocument/2006/relationships/tags" Target="../tags/tag1975.xml"/><Relationship Id="rId53" Type="http://schemas.openxmlformats.org/officeDocument/2006/relationships/tags" Target="../tags/tag2017.xml"/><Relationship Id="rId149" Type="http://schemas.openxmlformats.org/officeDocument/2006/relationships/tags" Target="../tags/tag2113.xml"/><Relationship Id="rId314" Type="http://schemas.openxmlformats.org/officeDocument/2006/relationships/tags" Target="../tags/tag2278.xml"/><Relationship Id="rId95" Type="http://schemas.openxmlformats.org/officeDocument/2006/relationships/tags" Target="../tags/tag2059.xml"/><Relationship Id="rId160" Type="http://schemas.openxmlformats.org/officeDocument/2006/relationships/tags" Target="../tags/tag2124.xml"/><Relationship Id="rId216" Type="http://schemas.openxmlformats.org/officeDocument/2006/relationships/tags" Target="../tags/tag2180.xml"/><Relationship Id="rId258" Type="http://schemas.openxmlformats.org/officeDocument/2006/relationships/tags" Target="../tags/tag2222.xml"/><Relationship Id="rId22" Type="http://schemas.openxmlformats.org/officeDocument/2006/relationships/tags" Target="../tags/tag1986.xml"/><Relationship Id="rId64" Type="http://schemas.openxmlformats.org/officeDocument/2006/relationships/tags" Target="../tags/tag2028.xml"/><Relationship Id="rId118" Type="http://schemas.openxmlformats.org/officeDocument/2006/relationships/tags" Target="../tags/tag2082.xml"/><Relationship Id="rId325" Type="http://schemas.openxmlformats.org/officeDocument/2006/relationships/tags" Target="../tags/tag2289.xml"/><Relationship Id="rId171" Type="http://schemas.openxmlformats.org/officeDocument/2006/relationships/tags" Target="../tags/tag2135.xml"/><Relationship Id="rId227" Type="http://schemas.openxmlformats.org/officeDocument/2006/relationships/tags" Target="../tags/tag2191.xml"/><Relationship Id="rId269" Type="http://schemas.openxmlformats.org/officeDocument/2006/relationships/tags" Target="../tags/tag2233.xml"/><Relationship Id="rId33" Type="http://schemas.openxmlformats.org/officeDocument/2006/relationships/tags" Target="../tags/tag1997.xml"/><Relationship Id="rId129" Type="http://schemas.openxmlformats.org/officeDocument/2006/relationships/tags" Target="../tags/tag2093.xml"/><Relationship Id="rId280" Type="http://schemas.openxmlformats.org/officeDocument/2006/relationships/tags" Target="../tags/tag2244.xml"/><Relationship Id="rId336" Type="http://schemas.openxmlformats.org/officeDocument/2006/relationships/tags" Target="../tags/tag2300.xml"/><Relationship Id="rId75" Type="http://schemas.openxmlformats.org/officeDocument/2006/relationships/tags" Target="../tags/tag2039.xml"/><Relationship Id="rId140" Type="http://schemas.openxmlformats.org/officeDocument/2006/relationships/tags" Target="../tags/tag2104.xml"/><Relationship Id="rId182" Type="http://schemas.openxmlformats.org/officeDocument/2006/relationships/tags" Target="../tags/tag2146.xml"/><Relationship Id="rId6" Type="http://schemas.openxmlformats.org/officeDocument/2006/relationships/tags" Target="../tags/tag1970.xml"/><Relationship Id="rId238" Type="http://schemas.openxmlformats.org/officeDocument/2006/relationships/tags" Target="../tags/tag2202.xml"/><Relationship Id="rId291" Type="http://schemas.openxmlformats.org/officeDocument/2006/relationships/tags" Target="../tags/tag2255.xml"/><Relationship Id="rId305" Type="http://schemas.openxmlformats.org/officeDocument/2006/relationships/tags" Target="../tags/tag2269.xml"/><Relationship Id="rId44" Type="http://schemas.openxmlformats.org/officeDocument/2006/relationships/tags" Target="../tags/tag2008.xml"/><Relationship Id="rId86" Type="http://schemas.openxmlformats.org/officeDocument/2006/relationships/tags" Target="../tags/tag2050.xml"/><Relationship Id="rId151" Type="http://schemas.openxmlformats.org/officeDocument/2006/relationships/tags" Target="../tags/tag2115.xml"/><Relationship Id="rId193" Type="http://schemas.openxmlformats.org/officeDocument/2006/relationships/tags" Target="../tags/tag2157.xml"/><Relationship Id="rId207" Type="http://schemas.openxmlformats.org/officeDocument/2006/relationships/tags" Target="../tags/tag2171.xml"/><Relationship Id="rId249" Type="http://schemas.openxmlformats.org/officeDocument/2006/relationships/tags" Target="../tags/tag2213.xml"/><Relationship Id="rId13" Type="http://schemas.openxmlformats.org/officeDocument/2006/relationships/tags" Target="../tags/tag1977.xml"/><Relationship Id="rId109" Type="http://schemas.openxmlformats.org/officeDocument/2006/relationships/tags" Target="../tags/tag2073.xml"/><Relationship Id="rId260" Type="http://schemas.openxmlformats.org/officeDocument/2006/relationships/tags" Target="../tags/tag2224.xml"/><Relationship Id="rId316" Type="http://schemas.openxmlformats.org/officeDocument/2006/relationships/tags" Target="../tags/tag2280.xml"/><Relationship Id="rId55" Type="http://schemas.openxmlformats.org/officeDocument/2006/relationships/tags" Target="../tags/tag2019.xml"/><Relationship Id="rId97" Type="http://schemas.openxmlformats.org/officeDocument/2006/relationships/tags" Target="../tags/tag2061.xml"/><Relationship Id="rId120" Type="http://schemas.openxmlformats.org/officeDocument/2006/relationships/tags" Target="../tags/tag2084.xml"/><Relationship Id="rId162" Type="http://schemas.openxmlformats.org/officeDocument/2006/relationships/tags" Target="../tags/tag2126.xml"/><Relationship Id="rId218" Type="http://schemas.openxmlformats.org/officeDocument/2006/relationships/tags" Target="../tags/tag2182.xml"/><Relationship Id="rId271" Type="http://schemas.openxmlformats.org/officeDocument/2006/relationships/tags" Target="../tags/tag2235.xml"/><Relationship Id="rId24" Type="http://schemas.openxmlformats.org/officeDocument/2006/relationships/tags" Target="../tags/tag1988.xml"/><Relationship Id="rId66" Type="http://schemas.openxmlformats.org/officeDocument/2006/relationships/tags" Target="../tags/tag2030.xml"/><Relationship Id="rId131" Type="http://schemas.openxmlformats.org/officeDocument/2006/relationships/tags" Target="../tags/tag2095.xml"/><Relationship Id="rId327" Type="http://schemas.openxmlformats.org/officeDocument/2006/relationships/tags" Target="../tags/tag2291.xml"/><Relationship Id="rId173" Type="http://schemas.openxmlformats.org/officeDocument/2006/relationships/tags" Target="../tags/tag2137.xml"/><Relationship Id="rId229" Type="http://schemas.openxmlformats.org/officeDocument/2006/relationships/tags" Target="../tags/tag2193.xml"/></Relationships>
</file>

<file path=ppt/slides/_rels/slide82.xml.rels><?xml version="1.0" encoding="UTF-8" standalone="yes"?>
<Relationships xmlns="http://schemas.openxmlformats.org/package/2006/relationships"><Relationship Id="rId117" Type="http://schemas.openxmlformats.org/officeDocument/2006/relationships/tags" Target="../tags/tag2423.xml"/><Relationship Id="rId21" Type="http://schemas.openxmlformats.org/officeDocument/2006/relationships/tags" Target="../tags/tag2327.xml"/><Relationship Id="rId42" Type="http://schemas.openxmlformats.org/officeDocument/2006/relationships/tags" Target="../tags/tag2348.xml"/><Relationship Id="rId63" Type="http://schemas.openxmlformats.org/officeDocument/2006/relationships/tags" Target="../tags/tag2369.xml"/><Relationship Id="rId84" Type="http://schemas.openxmlformats.org/officeDocument/2006/relationships/tags" Target="../tags/tag2390.xml"/><Relationship Id="rId138" Type="http://schemas.openxmlformats.org/officeDocument/2006/relationships/tags" Target="../tags/tag2444.xml"/><Relationship Id="rId159" Type="http://schemas.openxmlformats.org/officeDocument/2006/relationships/tags" Target="../tags/tag2465.xml"/><Relationship Id="rId170" Type="http://schemas.openxmlformats.org/officeDocument/2006/relationships/image" Target="../media/image10.jpeg"/><Relationship Id="rId107" Type="http://schemas.openxmlformats.org/officeDocument/2006/relationships/tags" Target="../tags/tag2413.xml"/><Relationship Id="rId11" Type="http://schemas.openxmlformats.org/officeDocument/2006/relationships/tags" Target="../tags/tag2317.xml"/><Relationship Id="rId32" Type="http://schemas.openxmlformats.org/officeDocument/2006/relationships/tags" Target="../tags/tag2338.xml"/><Relationship Id="rId53" Type="http://schemas.openxmlformats.org/officeDocument/2006/relationships/tags" Target="../tags/tag2359.xml"/><Relationship Id="rId74" Type="http://schemas.openxmlformats.org/officeDocument/2006/relationships/tags" Target="../tags/tag2380.xml"/><Relationship Id="rId128" Type="http://schemas.openxmlformats.org/officeDocument/2006/relationships/tags" Target="../tags/tag2434.xml"/><Relationship Id="rId149" Type="http://schemas.openxmlformats.org/officeDocument/2006/relationships/tags" Target="../tags/tag2455.xml"/><Relationship Id="rId5" Type="http://schemas.openxmlformats.org/officeDocument/2006/relationships/tags" Target="../tags/tag2311.xml"/><Relationship Id="rId95" Type="http://schemas.openxmlformats.org/officeDocument/2006/relationships/tags" Target="../tags/tag2401.xml"/><Relationship Id="rId160" Type="http://schemas.openxmlformats.org/officeDocument/2006/relationships/tags" Target="../tags/tag2466.xml"/><Relationship Id="rId22" Type="http://schemas.openxmlformats.org/officeDocument/2006/relationships/tags" Target="../tags/tag2328.xml"/><Relationship Id="rId43" Type="http://schemas.openxmlformats.org/officeDocument/2006/relationships/tags" Target="../tags/tag2349.xml"/><Relationship Id="rId64" Type="http://schemas.openxmlformats.org/officeDocument/2006/relationships/tags" Target="../tags/tag2370.xml"/><Relationship Id="rId118" Type="http://schemas.openxmlformats.org/officeDocument/2006/relationships/tags" Target="../tags/tag2424.xml"/><Relationship Id="rId139" Type="http://schemas.openxmlformats.org/officeDocument/2006/relationships/tags" Target="../tags/tag2445.xml"/><Relationship Id="rId85" Type="http://schemas.openxmlformats.org/officeDocument/2006/relationships/tags" Target="../tags/tag2391.xml"/><Relationship Id="rId150" Type="http://schemas.openxmlformats.org/officeDocument/2006/relationships/tags" Target="../tags/tag2456.xml"/><Relationship Id="rId171" Type="http://schemas.openxmlformats.org/officeDocument/2006/relationships/image" Target="../media/image11.jpeg"/><Relationship Id="rId12" Type="http://schemas.openxmlformats.org/officeDocument/2006/relationships/tags" Target="../tags/tag2318.xml"/><Relationship Id="rId33" Type="http://schemas.openxmlformats.org/officeDocument/2006/relationships/tags" Target="../tags/tag2339.xml"/><Relationship Id="rId108" Type="http://schemas.openxmlformats.org/officeDocument/2006/relationships/tags" Target="../tags/tag2414.xml"/><Relationship Id="rId129" Type="http://schemas.openxmlformats.org/officeDocument/2006/relationships/tags" Target="../tags/tag2435.xml"/><Relationship Id="rId54" Type="http://schemas.openxmlformats.org/officeDocument/2006/relationships/tags" Target="../tags/tag2360.xml"/><Relationship Id="rId70" Type="http://schemas.openxmlformats.org/officeDocument/2006/relationships/tags" Target="../tags/tag2376.xml"/><Relationship Id="rId75" Type="http://schemas.openxmlformats.org/officeDocument/2006/relationships/tags" Target="../tags/tag2381.xml"/><Relationship Id="rId91" Type="http://schemas.openxmlformats.org/officeDocument/2006/relationships/tags" Target="../tags/tag2397.xml"/><Relationship Id="rId96" Type="http://schemas.openxmlformats.org/officeDocument/2006/relationships/tags" Target="../tags/tag2402.xml"/><Relationship Id="rId140" Type="http://schemas.openxmlformats.org/officeDocument/2006/relationships/tags" Target="../tags/tag2446.xml"/><Relationship Id="rId145" Type="http://schemas.openxmlformats.org/officeDocument/2006/relationships/tags" Target="../tags/tag2451.xml"/><Relationship Id="rId161" Type="http://schemas.openxmlformats.org/officeDocument/2006/relationships/tags" Target="../tags/tag2467.xml"/><Relationship Id="rId166" Type="http://schemas.openxmlformats.org/officeDocument/2006/relationships/tags" Target="../tags/tag2472.xml"/><Relationship Id="rId1" Type="http://schemas.openxmlformats.org/officeDocument/2006/relationships/tags" Target="../tags/tag2307.xml"/><Relationship Id="rId6" Type="http://schemas.openxmlformats.org/officeDocument/2006/relationships/tags" Target="../tags/tag2312.xml"/><Relationship Id="rId23" Type="http://schemas.openxmlformats.org/officeDocument/2006/relationships/tags" Target="../tags/tag2329.xml"/><Relationship Id="rId28" Type="http://schemas.openxmlformats.org/officeDocument/2006/relationships/tags" Target="../tags/tag2334.xml"/><Relationship Id="rId49" Type="http://schemas.openxmlformats.org/officeDocument/2006/relationships/tags" Target="../tags/tag2355.xml"/><Relationship Id="rId114" Type="http://schemas.openxmlformats.org/officeDocument/2006/relationships/tags" Target="../tags/tag2420.xml"/><Relationship Id="rId119" Type="http://schemas.openxmlformats.org/officeDocument/2006/relationships/tags" Target="../tags/tag2425.xml"/><Relationship Id="rId44" Type="http://schemas.openxmlformats.org/officeDocument/2006/relationships/tags" Target="../tags/tag2350.xml"/><Relationship Id="rId60" Type="http://schemas.openxmlformats.org/officeDocument/2006/relationships/tags" Target="../tags/tag2366.xml"/><Relationship Id="rId65" Type="http://schemas.openxmlformats.org/officeDocument/2006/relationships/tags" Target="../tags/tag2371.xml"/><Relationship Id="rId81" Type="http://schemas.openxmlformats.org/officeDocument/2006/relationships/tags" Target="../tags/tag2387.xml"/><Relationship Id="rId86" Type="http://schemas.openxmlformats.org/officeDocument/2006/relationships/tags" Target="../tags/tag2392.xml"/><Relationship Id="rId130" Type="http://schemas.openxmlformats.org/officeDocument/2006/relationships/tags" Target="../tags/tag2436.xml"/><Relationship Id="rId135" Type="http://schemas.openxmlformats.org/officeDocument/2006/relationships/tags" Target="../tags/tag2441.xml"/><Relationship Id="rId151" Type="http://schemas.openxmlformats.org/officeDocument/2006/relationships/tags" Target="../tags/tag2457.xml"/><Relationship Id="rId156" Type="http://schemas.openxmlformats.org/officeDocument/2006/relationships/tags" Target="../tags/tag2462.xml"/><Relationship Id="rId13" Type="http://schemas.openxmlformats.org/officeDocument/2006/relationships/tags" Target="../tags/tag2319.xml"/><Relationship Id="rId18" Type="http://schemas.openxmlformats.org/officeDocument/2006/relationships/tags" Target="../tags/tag2324.xml"/><Relationship Id="rId39" Type="http://schemas.openxmlformats.org/officeDocument/2006/relationships/tags" Target="../tags/tag2345.xml"/><Relationship Id="rId109" Type="http://schemas.openxmlformats.org/officeDocument/2006/relationships/tags" Target="../tags/tag2415.xml"/><Relationship Id="rId34" Type="http://schemas.openxmlformats.org/officeDocument/2006/relationships/tags" Target="../tags/tag2340.xml"/><Relationship Id="rId50" Type="http://schemas.openxmlformats.org/officeDocument/2006/relationships/tags" Target="../tags/tag2356.xml"/><Relationship Id="rId55" Type="http://schemas.openxmlformats.org/officeDocument/2006/relationships/tags" Target="../tags/tag2361.xml"/><Relationship Id="rId76" Type="http://schemas.openxmlformats.org/officeDocument/2006/relationships/tags" Target="../tags/tag2382.xml"/><Relationship Id="rId97" Type="http://schemas.openxmlformats.org/officeDocument/2006/relationships/tags" Target="../tags/tag2403.xml"/><Relationship Id="rId104" Type="http://schemas.openxmlformats.org/officeDocument/2006/relationships/tags" Target="../tags/tag2410.xml"/><Relationship Id="rId120" Type="http://schemas.openxmlformats.org/officeDocument/2006/relationships/tags" Target="../tags/tag2426.xml"/><Relationship Id="rId125" Type="http://schemas.openxmlformats.org/officeDocument/2006/relationships/tags" Target="../tags/tag2431.xml"/><Relationship Id="rId141" Type="http://schemas.openxmlformats.org/officeDocument/2006/relationships/tags" Target="../tags/tag2447.xml"/><Relationship Id="rId146" Type="http://schemas.openxmlformats.org/officeDocument/2006/relationships/tags" Target="../tags/tag2452.xml"/><Relationship Id="rId167" Type="http://schemas.openxmlformats.org/officeDocument/2006/relationships/slideLayout" Target="../slideLayouts/slideLayout2.xml"/><Relationship Id="rId7" Type="http://schemas.openxmlformats.org/officeDocument/2006/relationships/tags" Target="../tags/tag2313.xml"/><Relationship Id="rId71" Type="http://schemas.openxmlformats.org/officeDocument/2006/relationships/tags" Target="../tags/tag2377.xml"/><Relationship Id="rId92" Type="http://schemas.openxmlformats.org/officeDocument/2006/relationships/tags" Target="../tags/tag2398.xml"/><Relationship Id="rId162" Type="http://schemas.openxmlformats.org/officeDocument/2006/relationships/tags" Target="../tags/tag2468.xml"/><Relationship Id="rId2" Type="http://schemas.openxmlformats.org/officeDocument/2006/relationships/tags" Target="../tags/tag2308.xml"/><Relationship Id="rId29" Type="http://schemas.openxmlformats.org/officeDocument/2006/relationships/tags" Target="../tags/tag2335.xml"/><Relationship Id="rId24" Type="http://schemas.openxmlformats.org/officeDocument/2006/relationships/tags" Target="../tags/tag2330.xml"/><Relationship Id="rId40" Type="http://schemas.openxmlformats.org/officeDocument/2006/relationships/tags" Target="../tags/tag2346.xml"/><Relationship Id="rId45" Type="http://schemas.openxmlformats.org/officeDocument/2006/relationships/tags" Target="../tags/tag2351.xml"/><Relationship Id="rId66" Type="http://schemas.openxmlformats.org/officeDocument/2006/relationships/tags" Target="../tags/tag2372.xml"/><Relationship Id="rId87" Type="http://schemas.openxmlformats.org/officeDocument/2006/relationships/tags" Target="../tags/tag2393.xml"/><Relationship Id="rId110" Type="http://schemas.openxmlformats.org/officeDocument/2006/relationships/tags" Target="../tags/tag2416.xml"/><Relationship Id="rId115" Type="http://schemas.openxmlformats.org/officeDocument/2006/relationships/tags" Target="../tags/tag2421.xml"/><Relationship Id="rId131" Type="http://schemas.openxmlformats.org/officeDocument/2006/relationships/tags" Target="../tags/tag2437.xml"/><Relationship Id="rId136" Type="http://schemas.openxmlformats.org/officeDocument/2006/relationships/tags" Target="../tags/tag2442.xml"/><Relationship Id="rId157" Type="http://schemas.openxmlformats.org/officeDocument/2006/relationships/tags" Target="../tags/tag2463.xml"/><Relationship Id="rId61" Type="http://schemas.openxmlformats.org/officeDocument/2006/relationships/tags" Target="../tags/tag2367.xml"/><Relationship Id="rId82" Type="http://schemas.openxmlformats.org/officeDocument/2006/relationships/tags" Target="../tags/tag2388.xml"/><Relationship Id="rId152" Type="http://schemas.openxmlformats.org/officeDocument/2006/relationships/tags" Target="../tags/tag2458.xml"/><Relationship Id="rId19" Type="http://schemas.openxmlformats.org/officeDocument/2006/relationships/tags" Target="../tags/tag2325.xml"/><Relationship Id="rId14" Type="http://schemas.openxmlformats.org/officeDocument/2006/relationships/tags" Target="../tags/tag2320.xml"/><Relationship Id="rId30" Type="http://schemas.openxmlformats.org/officeDocument/2006/relationships/tags" Target="../tags/tag2336.xml"/><Relationship Id="rId35" Type="http://schemas.openxmlformats.org/officeDocument/2006/relationships/tags" Target="../tags/tag2341.xml"/><Relationship Id="rId56" Type="http://schemas.openxmlformats.org/officeDocument/2006/relationships/tags" Target="../tags/tag2362.xml"/><Relationship Id="rId77" Type="http://schemas.openxmlformats.org/officeDocument/2006/relationships/tags" Target="../tags/tag2383.xml"/><Relationship Id="rId100" Type="http://schemas.openxmlformats.org/officeDocument/2006/relationships/tags" Target="../tags/tag2406.xml"/><Relationship Id="rId105" Type="http://schemas.openxmlformats.org/officeDocument/2006/relationships/tags" Target="../tags/tag2411.xml"/><Relationship Id="rId126" Type="http://schemas.openxmlformats.org/officeDocument/2006/relationships/tags" Target="../tags/tag2432.xml"/><Relationship Id="rId147" Type="http://schemas.openxmlformats.org/officeDocument/2006/relationships/tags" Target="../tags/tag2453.xml"/><Relationship Id="rId168" Type="http://schemas.openxmlformats.org/officeDocument/2006/relationships/notesSlide" Target="../notesSlides/notesSlide5.xml"/><Relationship Id="rId8" Type="http://schemas.openxmlformats.org/officeDocument/2006/relationships/tags" Target="../tags/tag2314.xml"/><Relationship Id="rId51" Type="http://schemas.openxmlformats.org/officeDocument/2006/relationships/tags" Target="../tags/tag2357.xml"/><Relationship Id="rId72" Type="http://schemas.openxmlformats.org/officeDocument/2006/relationships/tags" Target="../tags/tag2378.xml"/><Relationship Id="rId93" Type="http://schemas.openxmlformats.org/officeDocument/2006/relationships/tags" Target="../tags/tag2399.xml"/><Relationship Id="rId98" Type="http://schemas.openxmlformats.org/officeDocument/2006/relationships/tags" Target="../tags/tag2404.xml"/><Relationship Id="rId121" Type="http://schemas.openxmlformats.org/officeDocument/2006/relationships/tags" Target="../tags/tag2427.xml"/><Relationship Id="rId142" Type="http://schemas.openxmlformats.org/officeDocument/2006/relationships/tags" Target="../tags/tag2448.xml"/><Relationship Id="rId163" Type="http://schemas.openxmlformats.org/officeDocument/2006/relationships/tags" Target="../tags/tag2469.xml"/><Relationship Id="rId3" Type="http://schemas.openxmlformats.org/officeDocument/2006/relationships/tags" Target="../tags/tag2309.xml"/><Relationship Id="rId25" Type="http://schemas.openxmlformats.org/officeDocument/2006/relationships/tags" Target="../tags/tag2331.xml"/><Relationship Id="rId46" Type="http://schemas.openxmlformats.org/officeDocument/2006/relationships/tags" Target="../tags/tag2352.xml"/><Relationship Id="rId67" Type="http://schemas.openxmlformats.org/officeDocument/2006/relationships/tags" Target="../tags/tag2373.xml"/><Relationship Id="rId116" Type="http://schemas.openxmlformats.org/officeDocument/2006/relationships/tags" Target="../tags/tag2422.xml"/><Relationship Id="rId137" Type="http://schemas.openxmlformats.org/officeDocument/2006/relationships/tags" Target="../tags/tag2443.xml"/><Relationship Id="rId158" Type="http://schemas.openxmlformats.org/officeDocument/2006/relationships/tags" Target="../tags/tag2464.xml"/><Relationship Id="rId20" Type="http://schemas.openxmlformats.org/officeDocument/2006/relationships/tags" Target="../tags/tag2326.xml"/><Relationship Id="rId41" Type="http://schemas.openxmlformats.org/officeDocument/2006/relationships/tags" Target="../tags/tag2347.xml"/><Relationship Id="rId62" Type="http://schemas.openxmlformats.org/officeDocument/2006/relationships/tags" Target="../tags/tag2368.xml"/><Relationship Id="rId83" Type="http://schemas.openxmlformats.org/officeDocument/2006/relationships/tags" Target="../tags/tag2389.xml"/><Relationship Id="rId88" Type="http://schemas.openxmlformats.org/officeDocument/2006/relationships/tags" Target="../tags/tag2394.xml"/><Relationship Id="rId111" Type="http://schemas.openxmlformats.org/officeDocument/2006/relationships/tags" Target="../tags/tag2417.xml"/><Relationship Id="rId132" Type="http://schemas.openxmlformats.org/officeDocument/2006/relationships/tags" Target="../tags/tag2438.xml"/><Relationship Id="rId153" Type="http://schemas.openxmlformats.org/officeDocument/2006/relationships/tags" Target="../tags/tag2459.xml"/><Relationship Id="rId15" Type="http://schemas.openxmlformats.org/officeDocument/2006/relationships/tags" Target="../tags/tag2321.xml"/><Relationship Id="rId36" Type="http://schemas.openxmlformats.org/officeDocument/2006/relationships/tags" Target="../tags/tag2342.xml"/><Relationship Id="rId57" Type="http://schemas.openxmlformats.org/officeDocument/2006/relationships/tags" Target="../tags/tag2363.xml"/><Relationship Id="rId106" Type="http://schemas.openxmlformats.org/officeDocument/2006/relationships/tags" Target="../tags/tag2412.xml"/><Relationship Id="rId127" Type="http://schemas.openxmlformats.org/officeDocument/2006/relationships/tags" Target="../tags/tag2433.xml"/><Relationship Id="rId10" Type="http://schemas.openxmlformats.org/officeDocument/2006/relationships/tags" Target="../tags/tag2316.xml"/><Relationship Id="rId31" Type="http://schemas.openxmlformats.org/officeDocument/2006/relationships/tags" Target="../tags/tag2337.xml"/><Relationship Id="rId52" Type="http://schemas.openxmlformats.org/officeDocument/2006/relationships/tags" Target="../tags/tag2358.xml"/><Relationship Id="rId73" Type="http://schemas.openxmlformats.org/officeDocument/2006/relationships/tags" Target="../tags/tag2379.xml"/><Relationship Id="rId78" Type="http://schemas.openxmlformats.org/officeDocument/2006/relationships/tags" Target="../tags/tag2384.xml"/><Relationship Id="rId94" Type="http://schemas.openxmlformats.org/officeDocument/2006/relationships/tags" Target="../tags/tag2400.xml"/><Relationship Id="rId99" Type="http://schemas.openxmlformats.org/officeDocument/2006/relationships/tags" Target="../tags/tag2405.xml"/><Relationship Id="rId101" Type="http://schemas.openxmlformats.org/officeDocument/2006/relationships/tags" Target="../tags/tag2407.xml"/><Relationship Id="rId122" Type="http://schemas.openxmlformats.org/officeDocument/2006/relationships/tags" Target="../tags/tag2428.xml"/><Relationship Id="rId143" Type="http://schemas.openxmlformats.org/officeDocument/2006/relationships/tags" Target="../tags/tag2449.xml"/><Relationship Id="rId148" Type="http://schemas.openxmlformats.org/officeDocument/2006/relationships/tags" Target="../tags/tag2454.xml"/><Relationship Id="rId164" Type="http://schemas.openxmlformats.org/officeDocument/2006/relationships/tags" Target="../tags/tag2470.xml"/><Relationship Id="rId169" Type="http://schemas.openxmlformats.org/officeDocument/2006/relationships/image" Target="../media/image9.jpeg"/><Relationship Id="rId4" Type="http://schemas.openxmlformats.org/officeDocument/2006/relationships/tags" Target="../tags/tag2310.xml"/><Relationship Id="rId9" Type="http://schemas.openxmlformats.org/officeDocument/2006/relationships/tags" Target="../tags/tag2315.xml"/><Relationship Id="rId26" Type="http://schemas.openxmlformats.org/officeDocument/2006/relationships/tags" Target="../tags/tag2332.xml"/><Relationship Id="rId47" Type="http://schemas.openxmlformats.org/officeDocument/2006/relationships/tags" Target="../tags/tag2353.xml"/><Relationship Id="rId68" Type="http://schemas.openxmlformats.org/officeDocument/2006/relationships/tags" Target="../tags/tag2374.xml"/><Relationship Id="rId89" Type="http://schemas.openxmlformats.org/officeDocument/2006/relationships/tags" Target="../tags/tag2395.xml"/><Relationship Id="rId112" Type="http://schemas.openxmlformats.org/officeDocument/2006/relationships/tags" Target="../tags/tag2418.xml"/><Relationship Id="rId133" Type="http://schemas.openxmlformats.org/officeDocument/2006/relationships/tags" Target="../tags/tag2439.xml"/><Relationship Id="rId154" Type="http://schemas.openxmlformats.org/officeDocument/2006/relationships/tags" Target="../tags/tag2460.xml"/><Relationship Id="rId16" Type="http://schemas.openxmlformats.org/officeDocument/2006/relationships/tags" Target="../tags/tag2322.xml"/><Relationship Id="rId37" Type="http://schemas.openxmlformats.org/officeDocument/2006/relationships/tags" Target="../tags/tag2343.xml"/><Relationship Id="rId58" Type="http://schemas.openxmlformats.org/officeDocument/2006/relationships/tags" Target="../tags/tag2364.xml"/><Relationship Id="rId79" Type="http://schemas.openxmlformats.org/officeDocument/2006/relationships/tags" Target="../tags/tag2385.xml"/><Relationship Id="rId102" Type="http://schemas.openxmlformats.org/officeDocument/2006/relationships/tags" Target="../tags/tag2408.xml"/><Relationship Id="rId123" Type="http://schemas.openxmlformats.org/officeDocument/2006/relationships/tags" Target="../tags/tag2429.xml"/><Relationship Id="rId144" Type="http://schemas.openxmlformats.org/officeDocument/2006/relationships/tags" Target="../tags/tag2450.xml"/><Relationship Id="rId90" Type="http://schemas.openxmlformats.org/officeDocument/2006/relationships/tags" Target="../tags/tag2396.xml"/><Relationship Id="rId165" Type="http://schemas.openxmlformats.org/officeDocument/2006/relationships/tags" Target="../tags/tag2471.xml"/><Relationship Id="rId27" Type="http://schemas.openxmlformats.org/officeDocument/2006/relationships/tags" Target="../tags/tag2333.xml"/><Relationship Id="rId48" Type="http://schemas.openxmlformats.org/officeDocument/2006/relationships/tags" Target="../tags/tag2354.xml"/><Relationship Id="rId69" Type="http://schemas.openxmlformats.org/officeDocument/2006/relationships/tags" Target="../tags/tag2375.xml"/><Relationship Id="rId113" Type="http://schemas.openxmlformats.org/officeDocument/2006/relationships/tags" Target="../tags/tag2419.xml"/><Relationship Id="rId134" Type="http://schemas.openxmlformats.org/officeDocument/2006/relationships/tags" Target="../tags/tag2440.xml"/><Relationship Id="rId80" Type="http://schemas.openxmlformats.org/officeDocument/2006/relationships/tags" Target="../tags/tag2386.xml"/><Relationship Id="rId155" Type="http://schemas.openxmlformats.org/officeDocument/2006/relationships/tags" Target="../tags/tag2461.xml"/><Relationship Id="rId17" Type="http://schemas.openxmlformats.org/officeDocument/2006/relationships/tags" Target="../tags/tag2323.xml"/><Relationship Id="rId38" Type="http://schemas.openxmlformats.org/officeDocument/2006/relationships/tags" Target="../tags/tag2344.xml"/><Relationship Id="rId59" Type="http://schemas.openxmlformats.org/officeDocument/2006/relationships/tags" Target="../tags/tag2365.xml"/><Relationship Id="rId103" Type="http://schemas.openxmlformats.org/officeDocument/2006/relationships/tags" Target="../tags/tag2409.xml"/><Relationship Id="rId124" Type="http://schemas.openxmlformats.org/officeDocument/2006/relationships/tags" Target="../tags/tag243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74.xml"/><Relationship Id="rId1" Type="http://schemas.openxmlformats.org/officeDocument/2006/relationships/tags" Target="../tags/tag247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75.xml"/></Relationships>
</file>

<file path=ppt/slides/_rels/slide8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EA_8082BB0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76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tags" Target="../tags/tag247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478.xml"/><Relationship Id="rId1" Type="http://schemas.openxmlformats.org/officeDocument/2006/relationships/tags" Target="../tags/tag2477.xml"/><Relationship Id="rId6" Type="http://schemas.openxmlformats.org/officeDocument/2006/relationships/tags" Target="../tags/tag2482.xml"/><Relationship Id="rId5" Type="http://schemas.openxmlformats.org/officeDocument/2006/relationships/tags" Target="../tags/tag2481.xml"/><Relationship Id="rId4" Type="http://schemas.openxmlformats.org/officeDocument/2006/relationships/tags" Target="../tags/tag2480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tags" Target="../tags/tag2490.xml"/><Relationship Id="rId13" Type="http://schemas.openxmlformats.org/officeDocument/2006/relationships/tags" Target="../tags/tag2495.xml"/><Relationship Id="rId3" Type="http://schemas.openxmlformats.org/officeDocument/2006/relationships/tags" Target="../tags/tag2485.xml"/><Relationship Id="rId7" Type="http://schemas.openxmlformats.org/officeDocument/2006/relationships/tags" Target="../tags/tag2489.xml"/><Relationship Id="rId12" Type="http://schemas.openxmlformats.org/officeDocument/2006/relationships/tags" Target="../tags/tag2494.xml"/><Relationship Id="rId2" Type="http://schemas.openxmlformats.org/officeDocument/2006/relationships/tags" Target="../tags/tag2484.xml"/><Relationship Id="rId1" Type="http://schemas.openxmlformats.org/officeDocument/2006/relationships/tags" Target="../tags/tag2483.xml"/><Relationship Id="rId6" Type="http://schemas.openxmlformats.org/officeDocument/2006/relationships/tags" Target="../tags/tag2488.xml"/><Relationship Id="rId11" Type="http://schemas.openxmlformats.org/officeDocument/2006/relationships/tags" Target="../tags/tag2493.xml"/><Relationship Id="rId5" Type="http://schemas.openxmlformats.org/officeDocument/2006/relationships/tags" Target="../tags/tag2487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492.xml"/><Relationship Id="rId4" Type="http://schemas.openxmlformats.org/officeDocument/2006/relationships/tags" Target="../tags/tag2486.xml"/><Relationship Id="rId9" Type="http://schemas.openxmlformats.org/officeDocument/2006/relationships/tags" Target="../tags/tag2491.xml"/><Relationship Id="rId14" Type="http://schemas.openxmlformats.org/officeDocument/2006/relationships/tags" Target="../tags/tag249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2"/>
          <p:cNvSpPr>
            <a:spLocks noGrp="1" noChangeArrowheads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LC-3 Part I</a:t>
            </a:r>
          </a:p>
        </p:txBody>
      </p:sp>
      <p:sp>
        <p:nvSpPr>
          <p:cNvPr id="3074" name="Rectangle 4"/>
          <p:cNvSpPr>
            <a:spLocks noGrp="1" noChangeArrowheads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 fontScale="85000" lnSpcReduction="2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35926756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EAD30-29D3-7042-A541-78FFC651D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0x2000 – 0x2FFF</a:t>
            </a:r>
          </a:p>
          <a:p>
            <a:r>
              <a:rPr lang="en-US" dirty="0"/>
              <a:t>0x2000 – 0xFE00</a:t>
            </a:r>
          </a:p>
          <a:p>
            <a:pPr>
              <a:buClr>
                <a:srgbClr val="A6A6A6"/>
              </a:buClr>
            </a:pPr>
            <a:r>
              <a:rPr lang="en-US" dirty="0">
                <a:ea typeface="+mn-lt"/>
                <a:cs typeface="+mn-lt"/>
              </a:rPr>
              <a:t>0x0000 </a:t>
            </a:r>
            <a:r>
              <a:rPr lang="en-US">
                <a:ea typeface="+mn-lt"/>
                <a:cs typeface="+mn-lt"/>
              </a:rPr>
              <a:t>– </a:t>
            </a:r>
            <a:r>
              <a:rPr lang="en-US" dirty="0">
                <a:ea typeface="+mn-lt"/>
                <a:cs typeface="+mn-lt"/>
              </a:rPr>
              <a:t>0xFFFF</a:t>
            </a:r>
            <a:endParaRPr lang="en-US"/>
          </a:p>
          <a:p>
            <a:r>
              <a:rPr lang="en-US" dirty="0"/>
              <a:t>0x3000 – 0xFDFF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2093CB-8339-1143-ADF1-3EEA46A3C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3F9F38-7BFA-2B49-AA42-784CC865BD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memory addresses are allocated to store user programs and data?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4D3E81BF-0A88-A34E-B486-D11005B55085}"/>
              </a:ext>
            </a:extLst>
          </p:cNvPr>
          <p:cNvSpPr/>
          <p:nvPr/>
        </p:nvSpPr>
        <p:spPr>
          <a:xfrm>
            <a:off x="5354164" y="5023412"/>
            <a:ext cx="740779" cy="38196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3855E3-BD0A-40C7-8211-CD1CECF67E64}"/>
              </a:ext>
            </a:extLst>
          </p:cNvPr>
          <p:cNvSpPr txBox="1"/>
          <p:nvPr/>
        </p:nvSpPr>
        <p:spPr>
          <a:xfrm>
            <a:off x="9979959" y="618116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BB51-4FA3-FD48-89D6-4AF32708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 ROM for Our Truth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8B5EB6-F3D8-794E-9823-356C2327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013" y="2322754"/>
            <a:ext cx="8459787" cy="2375527"/>
          </a:xfrm>
          <a:prstGeom prst="rect">
            <a:avLst/>
          </a:prstGeo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8DA01CD5-E0DB-7046-9C51-D9E26B06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4"/>
          <a:stretch/>
        </p:blipFill>
        <p:spPr>
          <a:xfrm>
            <a:off x="2513012" y="4930817"/>
            <a:ext cx="8459787" cy="1168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4A5E8-BC7D-F148-A37E-EB9BA1CF5647}"/>
              </a:ext>
            </a:extLst>
          </p:cNvPr>
          <p:cNvSpPr txBox="1"/>
          <p:nvPr/>
        </p:nvSpPr>
        <p:spPr>
          <a:xfrm>
            <a:off x="6412374" y="4309613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7A7CC-2A82-0E46-9453-5A7E2DC64BAC}"/>
              </a:ext>
            </a:extLst>
          </p:cNvPr>
          <p:cNvSpPr txBox="1"/>
          <p:nvPr/>
        </p:nvSpPr>
        <p:spPr>
          <a:xfrm>
            <a:off x="5188994" y="6375831"/>
            <a:ext cx="730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396,216 bytes – but the LC-3 is just a minimal ISA!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5EC281-E966-5F4B-B38A-DA2B19454418}"/>
              </a:ext>
            </a:extLst>
          </p:cNvPr>
          <p:cNvSpPr/>
          <p:nvPr/>
        </p:nvSpPr>
        <p:spPr>
          <a:xfrm>
            <a:off x="1863524" y="2565822"/>
            <a:ext cx="649488" cy="3533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A167A-6A73-BF44-B1EF-069593750457}"/>
              </a:ext>
            </a:extLst>
          </p:cNvPr>
          <p:cNvSpPr txBox="1"/>
          <p:nvPr/>
        </p:nvSpPr>
        <p:spPr>
          <a:xfrm>
            <a:off x="914402" y="4017225"/>
            <a:ext cx="109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65536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rows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9CB892C-7159-E947-A337-0C454E8D5AFC}"/>
              </a:ext>
            </a:extLst>
          </p:cNvPr>
          <p:cNvSpPr/>
          <p:nvPr/>
        </p:nvSpPr>
        <p:spPr>
          <a:xfrm rot="5400000">
            <a:off x="3021643" y="1496944"/>
            <a:ext cx="347241" cy="1318210"/>
          </a:xfrm>
          <a:prstGeom prst="leftBrace">
            <a:avLst>
              <a:gd name="adj1" fmla="val 233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428639C-48DE-BC4E-82CC-AF083118D575}"/>
              </a:ext>
            </a:extLst>
          </p:cNvPr>
          <p:cNvSpPr/>
          <p:nvPr/>
        </p:nvSpPr>
        <p:spPr>
          <a:xfrm rot="5400000">
            <a:off x="4074286" y="1767047"/>
            <a:ext cx="347241" cy="763931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DAEE1C5-76D0-DB4B-91F1-7480927A6FED}"/>
              </a:ext>
            </a:extLst>
          </p:cNvPr>
          <p:cNvSpPr/>
          <p:nvPr/>
        </p:nvSpPr>
        <p:spPr>
          <a:xfrm rot="5400000">
            <a:off x="4878726" y="1733572"/>
            <a:ext cx="347241" cy="84495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B9DC045-70B4-C34C-97BD-E4D41741BA16}"/>
              </a:ext>
            </a:extLst>
          </p:cNvPr>
          <p:cNvSpPr/>
          <p:nvPr/>
        </p:nvSpPr>
        <p:spPr>
          <a:xfrm rot="5400000">
            <a:off x="8050190" y="-599850"/>
            <a:ext cx="347241" cy="549797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F902D2-C1B1-BC45-8786-415CF6BCCB70}"/>
              </a:ext>
            </a:extLst>
          </p:cNvPr>
          <p:cNvSpPr txBox="1"/>
          <p:nvPr/>
        </p:nvSpPr>
        <p:spPr>
          <a:xfrm>
            <a:off x="2582461" y="1473137"/>
            <a:ext cx="118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E1ADF-8183-BF4B-845D-5661E286D5ED}"/>
              </a:ext>
            </a:extLst>
          </p:cNvPr>
          <p:cNvSpPr txBox="1"/>
          <p:nvPr/>
        </p:nvSpPr>
        <p:spPr>
          <a:xfrm>
            <a:off x="3643788" y="1226915"/>
            <a:ext cx="1185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Current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state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7D00F-9DFF-A34A-9FD1-0A9F7DEB5D61}"/>
              </a:ext>
            </a:extLst>
          </p:cNvPr>
          <p:cNvSpPr txBox="1"/>
          <p:nvPr/>
        </p:nvSpPr>
        <p:spPr>
          <a:xfrm>
            <a:off x="4456249" y="1226915"/>
            <a:ext cx="1185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Next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state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BE9D6-09EA-F446-A5E9-E6A93F28A996}"/>
              </a:ext>
            </a:extLst>
          </p:cNvPr>
          <p:cNvSpPr txBox="1"/>
          <p:nvPr/>
        </p:nvSpPr>
        <p:spPr>
          <a:xfrm>
            <a:off x="7622581" y="1473137"/>
            <a:ext cx="118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Outputs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42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8D407C-CB53-C544-BFE0-532C17151EA8}"/>
              </a:ext>
            </a:extLst>
          </p:cNvPr>
          <p:cNvCxnSpPr/>
          <p:nvPr/>
        </p:nvCxnSpPr>
        <p:spPr>
          <a:xfrm>
            <a:off x="4653019" y="1975392"/>
            <a:ext cx="0" cy="4251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Left Brace 28">
            <a:extLst>
              <a:ext uri="{FF2B5EF4-FFF2-40B4-BE49-F238E27FC236}">
                <a16:creationId xmlns:a16="http://schemas.microsoft.com/office/drawing/2014/main" id="{3FF938EF-A9E1-B140-B9EB-A944D4920B42}"/>
              </a:ext>
            </a:extLst>
          </p:cNvPr>
          <p:cNvSpPr/>
          <p:nvPr/>
        </p:nvSpPr>
        <p:spPr>
          <a:xfrm rot="16200000">
            <a:off x="3415183" y="5232031"/>
            <a:ext cx="347241" cy="2082134"/>
          </a:xfrm>
          <a:prstGeom prst="leftBrace">
            <a:avLst>
              <a:gd name="adj1" fmla="val 2333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A2BAE73-0077-1240-BA44-DD9E5CF0EDAF}"/>
              </a:ext>
            </a:extLst>
          </p:cNvPr>
          <p:cNvSpPr txBox="1"/>
          <p:nvPr/>
        </p:nvSpPr>
        <p:spPr>
          <a:xfrm>
            <a:off x="2268174" y="6375831"/>
            <a:ext cx="2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row address</a:t>
            </a:r>
          </a:p>
        </p:txBody>
      </p:sp>
    </p:spTree>
    <p:extLst>
      <p:ext uri="{BB962C8B-B14F-4D97-AF65-F5344CB8AC3E}">
        <p14:creationId xmlns:p14="http://schemas.microsoft.com/office/powerpoint/2010/main" val="373849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65A7-48D9-BE40-9E92-01B542B9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22EC-8FD7-CB48-9B4F-4770EFC8B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seems like a lot of memory for a small ISA; how is that going to scale?</a:t>
            </a:r>
          </a:p>
          <a:p>
            <a:r>
              <a:rPr lang="en-US" dirty="0"/>
              <a:t>Another scaling problem, right?</a:t>
            </a:r>
          </a:p>
          <a:p>
            <a:r>
              <a:rPr lang="en-US" dirty="0"/>
              <a:t>Recall that in the truth table, the Outputs (not including the Next State) are the same for all rows with the same Current State (because our Outputs are associated with a state, not the transition)</a:t>
            </a:r>
          </a:p>
          <a:p>
            <a:r>
              <a:rPr lang="en-US" dirty="0"/>
              <a:t>What if we could compute the Next State in a different way?  Then we’d only need one row of outputs for each FSM state! 64 rows instead of 65536!</a:t>
            </a:r>
          </a:p>
        </p:txBody>
      </p:sp>
    </p:spTree>
    <p:extLst>
      <p:ext uri="{BB962C8B-B14F-4D97-AF65-F5344CB8AC3E}">
        <p14:creationId xmlns:p14="http://schemas.microsoft.com/office/powerpoint/2010/main" val="306133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BB51-4FA3-FD48-89D6-4AF32708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Need to Compute Next State From the Inputs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8B5EB6-F3D8-794E-9823-356C2327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46"/>
          <a:stretch/>
        </p:blipFill>
        <p:spPr>
          <a:xfrm>
            <a:off x="2513013" y="2322754"/>
            <a:ext cx="7753731" cy="2375527"/>
          </a:xfrm>
          <a:prstGeom prst="rect">
            <a:avLst/>
          </a:prstGeo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8DA01CD5-E0DB-7046-9C51-D9E26B06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4" r="8346"/>
          <a:stretch/>
        </p:blipFill>
        <p:spPr>
          <a:xfrm>
            <a:off x="2513013" y="4930817"/>
            <a:ext cx="7753732" cy="1168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4A5E8-BC7D-F148-A37E-EB9BA1CF5647}"/>
              </a:ext>
            </a:extLst>
          </p:cNvPr>
          <p:cNvSpPr txBox="1"/>
          <p:nvPr/>
        </p:nvSpPr>
        <p:spPr>
          <a:xfrm>
            <a:off x="6412374" y="4309613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5EC281-E966-5F4B-B38A-DA2B19454418}"/>
              </a:ext>
            </a:extLst>
          </p:cNvPr>
          <p:cNvSpPr/>
          <p:nvPr/>
        </p:nvSpPr>
        <p:spPr>
          <a:xfrm>
            <a:off x="1863524" y="2565822"/>
            <a:ext cx="649488" cy="3533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A167A-6A73-BF44-B1EF-069593750457}"/>
              </a:ext>
            </a:extLst>
          </p:cNvPr>
          <p:cNvSpPr txBox="1"/>
          <p:nvPr/>
        </p:nvSpPr>
        <p:spPr>
          <a:xfrm>
            <a:off x="729205" y="4016415"/>
            <a:ext cx="109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64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entries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428639C-48DE-BC4E-82CC-AF083118D575}"/>
              </a:ext>
            </a:extLst>
          </p:cNvPr>
          <p:cNvSpPr/>
          <p:nvPr/>
        </p:nvSpPr>
        <p:spPr>
          <a:xfrm rot="5400000">
            <a:off x="2752529" y="1773470"/>
            <a:ext cx="347241" cy="763931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B9DC045-70B4-C34C-97BD-E4D41741BA16}"/>
              </a:ext>
            </a:extLst>
          </p:cNvPr>
          <p:cNvSpPr/>
          <p:nvPr/>
        </p:nvSpPr>
        <p:spPr>
          <a:xfrm rot="5400000">
            <a:off x="7275338" y="-599854"/>
            <a:ext cx="347241" cy="549797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E1ADF-8183-BF4B-845D-5661E286D5ED}"/>
              </a:ext>
            </a:extLst>
          </p:cNvPr>
          <p:cNvSpPr txBox="1"/>
          <p:nvPr/>
        </p:nvSpPr>
        <p:spPr>
          <a:xfrm>
            <a:off x="2347418" y="1204020"/>
            <a:ext cx="1185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Current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state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BE9D6-09EA-F446-A5E9-E6A93F28A996}"/>
              </a:ext>
            </a:extLst>
          </p:cNvPr>
          <p:cNvSpPr txBox="1"/>
          <p:nvPr/>
        </p:nvSpPr>
        <p:spPr>
          <a:xfrm>
            <a:off x="6894258" y="1235743"/>
            <a:ext cx="1185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Outputs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42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8D407C-CB53-C544-BFE0-532C17151EA8}"/>
              </a:ext>
            </a:extLst>
          </p:cNvPr>
          <p:cNvCxnSpPr/>
          <p:nvPr/>
        </p:nvCxnSpPr>
        <p:spPr>
          <a:xfrm>
            <a:off x="3308115" y="1982428"/>
            <a:ext cx="0" cy="4251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6F1293C6-F6A7-EE43-8DEE-D377185084D2}"/>
              </a:ext>
            </a:extLst>
          </p:cNvPr>
          <p:cNvSpPr/>
          <p:nvPr/>
        </p:nvSpPr>
        <p:spPr>
          <a:xfrm rot="5400000">
            <a:off x="3845439" y="1468240"/>
            <a:ext cx="347241" cy="1361789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866-2E98-AD48-9760-083468740F28}"/>
              </a:ext>
            </a:extLst>
          </p:cNvPr>
          <p:cNvSpPr txBox="1"/>
          <p:nvPr/>
        </p:nvSpPr>
        <p:spPr>
          <a:xfrm>
            <a:off x="3155663" y="1202557"/>
            <a:ext cx="1763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Info to compute next state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9CAF787-D596-8E43-AD36-594B8F86BF19}"/>
              </a:ext>
            </a:extLst>
          </p:cNvPr>
          <p:cNvSpPr/>
          <p:nvPr/>
        </p:nvSpPr>
        <p:spPr>
          <a:xfrm rot="16200000">
            <a:off x="2754306" y="5892908"/>
            <a:ext cx="347241" cy="760380"/>
          </a:xfrm>
          <a:prstGeom prst="leftBrace">
            <a:avLst>
              <a:gd name="adj1" fmla="val 2333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10E1B-9632-E340-9E86-A4304F0D1580}"/>
              </a:ext>
            </a:extLst>
          </p:cNvPr>
          <p:cNvSpPr txBox="1"/>
          <p:nvPr/>
        </p:nvSpPr>
        <p:spPr>
          <a:xfrm>
            <a:off x="1678273" y="6396792"/>
            <a:ext cx="2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row address</a:t>
            </a:r>
          </a:p>
        </p:txBody>
      </p:sp>
    </p:spTree>
    <p:extLst>
      <p:ext uri="{BB962C8B-B14F-4D97-AF65-F5344CB8AC3E}">
        <p14:creationId xmlns:p14="http://schemas.microsoft.com/office/powerpoint/2010/main" val="17002488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FC31-BA30-2C46-A918-2D82FF1B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Work-Around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8B31-434D-7042-B659-8E91F73E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2358889"/>
          </a:xfrm>
        </p:spPr>
        <p:txBody>
          <a:bodyPr>
            <a:normAutofit/>
          </a:bodyPr>
          <a:lstStyle/>
          <a:p>
            <a:r>
              <a:rPr lang="en-US" dirty="0"/>
              <a:t>Let’s use 6 bits in each row for Next State (because most of the time there’s only one state that can follow our state)?</a:t>
            </a:r>
          </a:p>
          <a:p>
            <a:pPr lvl="1"/>
            <a:r>
              <a:rPr lang="en-US" dirty="0"/>
              <a:t>We’ll call this value J[0:5]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Here’s an example; doesn’t the state diagram look mostly like this?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3684AE9-E3AE-E247-99B8-9E918464AD6F}"/>
              </a:ext>
            </a:extLst>
          </p:cNvPr>
          <p:cNvSpPr/>
          <p:nvPr/>
        </p:nvSpPr>
        <p:spPr>
          <a:xfrm>
            <a:off x="2512485" y="3831220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12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4A463B7-2113-5B49-A155-5E32D2C984D2}"/>
              </a:ext>
            </a:extLst>
          </p:cNvPr>
          <p:cNvSpPr/>
          <p:nvPr/>
        </p:nvSpPr>
        <p:spPr>
          <a:xfrm>
            <a:off x="5072419" y="3831220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29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3EB820-47FB-4243-866D-488A685AB9F8}"/>
              </a:ext>
            </a:extLst>
          </p:cNvPr>
          <p:cNvSpPr/>
          <p:nvPr/>
        </p:nvSpPr>
        <p:spPr>
          <a:xfrm>
            <a:off x="7632353" y="3831220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21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769667-A23C-B94C-8D64-D718A52B8D2F}"/>
              </a:ext>
            </a:extLst>
          </p:cNvPr>
          <p:cNvSpPr/>
          <p:nvPr/>
        </p:nvSpPr>
        <p:spPr>
          <a:xfrm>
            <a:off x="10192287" y="3831220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42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9505E70-D893-BA41-9CCB-F2570CD3E236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040343" y="4317357"/>
            <a:ext cx="10320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908139C-1DF8-D54B-9D1C-E6D9545DE13B}"/>
              </a:ext>
            </a:extLst>
          </p:cNvPr>
          <p:cNvCxnSpPr/>
          <p:nvPr/>
        </p:nvCxnSpPr>
        <p:spPr>
          <a:xfrm>
            <a:off x="6600277" y="4317356"/>
            <a:ext cx="10320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2123C5-0495-F646-96C1-7C2A97CEAE52}"/>
              </a:ext>
            </a:extLst>
          </p:cNvPr>
          <p:cNvCxnSpPr/>
          <p:nvPr/>
        </p:nvCxnSpPr>
        <p:spPr>
          <a:xfrm>
            <a:off x="9160211" y="4317355"/>
            <a:ext cx="10320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E4A9FF2-8E4C-C044-B391-0627005048A9}"/>
              </a:ext>
            </a:extLst>
          </p:cNvPr>
          <p:cNvSpPr txBox="1"/>
          <p:nvPr/>
        </p:nvSpPr>
        <p:spPr>
          <a:xfrm>
            <a:off x="3542632" y="4884516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E37B7-BB4D-874E-98AA-E98B5C73F37D}"/>
              </a:ext>
            </a:extLst>
          </p:cNvPr>
          <p:cNvSpPr txBox="1"/>
          <p:nvPr/>
        </p:nvSpPr>
        <p:spPr>
          <a:xfrm>
            <a:off x="6021543" y="4889932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773DF-A863-DF48-B833-35BA2B0EFA5B}"/>
              </a:ext>
            </a:extLst>
          </p:cNvPr>
          <p:cNvSpPr txBox="1"/>
          <p:nvPr/>
        </p:nvSpPr>
        <p:spPr>
          <a:xfrm>
            <a:off x="8581477" y="4884516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J=42</a:t>
            </a:r>
          </a:p>
        </p:txBody>
      </p:sp>
    </p:spTree>
    <p:extLst>
      <p:ext uri="{BB962C8B-B14F-4D97-AF65-F5344CB8AC3E}">
        <p14:creationId xmlns:p14="http://schemas.microsoft.com/office/powerpoint/2010/main" val="43974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2" grpId="0"/>
      <p:bldP spid="13" grpId="0"/>
      <p:bldP spid="1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FC31-BA30-2C46-A918-2D82FF1B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More than One State Can Follow Our State?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8B31-434D-7042-B659-8E91F73E8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5" y="1177540"/>
            <a:ext cx="8460316" cy="261895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 we’ll agree to allow only 2 states to follow a state, at least most of the time (we can always add another state to choose between two more states)</a:t>
            </a:r>
          </a:p>
          <a:p>
            <a:r>
              <a:rPr lang="en-US" dirty="0"/>
              <a:t>Then we add 4 more bits to each row into which we code the decisions when a state can be followed by one of two states</a:t>
            </a:r>
          </a:p>
          <a:p>
            <a:pPr lvl="1"/>
            <a:r>
              <a:rPr lang="en-US" dirty="0"/>
              <a:t>We’ll call those values IRD[0] and COND[0:2]</a:t>
            </a:r>
          </a:p>
          <a:p>
            <a:pPr lvl="1"/>
            <a:r>
              <a:rPr lang="en-US" dirty="0"/>
              <a:t>If they’re both zero, we’ll just use the value of J for Next State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D0DD621-6ED8-9F4B-B8D3-D4656F428E90}"/>
              </a:ext>
            </a:extLst>
          </p:cNvPr>
          <p:cNvSpPr/>
          <p:nvPr/>
        </p:nvSpPr>
        <p:spPr>
          <a:xfrm>
            <a:off x="2512485" y="3967388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10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E469355-3C4F-E14A-BC69-4BC29A8B14F2}"/>
              </a:ext>
            </a:extLst>
          </p:cNvPr>
          <p:cNvSpPr/>
          <p:nvPr/>
        </p:nvSpPr>
        <p:spPr>
          <a:xfrm>
            <a:off x="5072419" y="3967388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28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BBBCAC-44E3-6245-8DB6-EF793CE40C10}"/>
              </a:ext>
            </a:extLst>
          </p:cNvPr>
          <p:cNvSpPr/>
          <p:nvPr/>
        </p:nvSpPr>
        <p:spPr>
          <a:xfrm>
            <a:off x="7632353" y="3967388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32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7715122-D553-6849-BD15-B96627A44135}"/>
              </a:ext>
            </a:extLst>
          </p:cNvPr>
          <p:cNvSpPr/>
          <p:nvPr/>
        </p:nvSpPr>
        <p:spPr>
          <a:xfrm>
            <a:off x="10192287" y="3967388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50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9F4E14-94DF-2A49-B0EE-8D0951791F3A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4040343" y="4453525"/>
            <a:ext cx="10320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BA9BC0-7C0D-6B4A-B95A-1C355FE32D8A}"/>
              </a:ext>
            </a:extLst>
          </p:cNvPr>
          <p:cNvCxnSpPr/>
          <p:nvPr/>
        </p:nvCxnSpPr>
        <p:spPr>
          <a:xfrm>
            <a:off x="6600277" y="4453524"/>
            <a:ext cx="10320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A8C58B-1D94-654F-BADE-13B317675F38}"/>
              </a:ext>
            </a:extLst>
          </p:cNvPr>
          <p:cNvCxnSpPr/>
          <p:nvPr/>
        </p:nvCxnSpPr>
        <p:spPr>
          <a:xfrm>
            <a:off x="9160211" y="4453523"/>
            <a:ext cx="1032076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3EC1505-0022-5C41-99F9-ED60F5864A04}"/>
              </a:ext>
            </a:extLst>
          </p:cNvPr>
          <p:cNvSpPr txBox="1"/>
          <p:nvPr/>
        </p:nvSpPr>
        <p:spPr>
          <a:xfrm>
            <a:off x="3542632" y="5020684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J=28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0A2259-1B75-EC41-8679-BD8FA72F58BA}"/>
              </a:ext>
            </a:extLst>
          </p:cNvPr>
          <p:cNvSpPr txBox="1"/>
          <p:nvPr/>
        </p:nvSpPr>
        <p:spPr>
          <a:xfrm>
            <a:off x="6021543" y="5026100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J=32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B1B69-C512-DF4A-A42A-DD2C84B4DDF1}"/>
              </a:ext>
            </a:extLst>
          </p:cNvPr>
          <p:cNvSpPr txBox="1"/>
          <p:nvPr/>
        </p:nvSpPr>
        <p:spPr>
          <a:xfrm>
            <a:off x="8581477" y="5020684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J=50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5185B4-EBA1-7548-9F24-A835214B2FC4}"/>
              </a:ext>
            </a:extLst>
          </p:cNvPr>
          <p:cNvSpPr/>
          <p:nvPr/>
        </p:nvSpPr>
        <p:spPr>
          <a:xfrm>
            <a:off x="5010501" y="5469027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30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45643B8-9FA5-4346-B979-404839447EBA}"/>
              </a:ext>
            </a:extLst>
          </p:cNvPr>
          <p:cNvCxnSpPr>
            <a:cxnSpLocks/>
          </p:cNvCxnSpPr>
          <p:nvPr/>
        </p:nvCxnSpPr>
        <p:spPr>
          <a:xfrm>
            <a:off x="4040343" y="4546122"/>
            <a:ext cx="1032076" cy="9661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D6DEA89-A1EE-9848-BF90-80CD305ED85E}"/>
              </a:ext>
            </a:extLst>
          </p:cNvPr>
          <p:cNvSpPr/>
          <p:nvPr/>
        </p:nvSpPr>
        <p:spPr>
          <a:xfrm>
            <a:off x="7632353" y="5469026"/>
            <a:ext cx="1527858" cy="97227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36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0EEC4C-A495-6F42-915C-C27E642DD60C}"/>
              </a:ext>
            </a:extLst>
          </p:cNvPr>
          <p:cNvCxnSpPr>
            <a:cxnSpLocks/>
          </p:cNvCxnSpPr>
          <p:nvPr/>
        </p:nvCxnSpPr>
        <p:spPr>
          <a:xfrm>
            <a:off x="6569318" y="4906481"/>
            <a:ext cx="1063035" cy="60575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F606E1B-C950-974F-8FF0-020DA3C677CC}"/>
              </a:ext>
            </a:extLst>
          </p:cNvPr>
          <p:cNvSpPr txBox="1"/>
          <p:nvPr/>
        </p:nvSpPr>
        <p:spPr>
          <a:xfrm>
            <a:off x="5919300" y="6458961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ADFE8D-B57C-F743-AFD6-E31A2FDE78E9}"/>
              </a:ext>
            </a:extLst>
          </p:cNvPr>
          <p:cNvSpPr txBox="1"/>
          <p:nvPr/>
        </p:nvSpPr>
        <p:spPr>
          <a:xfrm>
            <a:off x="8479234" y="6453545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86999A-19C9-F042-AA4C-A501CB2844C0}"/>
              </a:ext>
            </a:extLst>
          </p:cNvPr>
          <p:cNvSpPr txBox="1"/>
          <p:nvPr/>
        </p:nvSpPr>
        <p:spPr>
          <a:xfrm>
            <a:off x="11232267" y="5020684"/>
            <a:ext cx="1157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J=10</a:t>
            </a:r>
          </a:p>
        </p:txBody>
      </p:sp>
    </p:spTree>
    <p:extLst>
      <p:ext uri="{BB962C8B-B14F-4D97-AF65-F5344CB8AC3E}">
        <p14:creationId xmlns:p14="http://schemas.microsoft.com/office/powerpoint/2010/main" val="421833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11" grpId="0"/>
      <p:bldP spid="12" grpId="0"/>
      <p:bldP spid="13" grpId="0"/>
      <p:bldP spid="14" grpId="0" animBg="1"/>
      <p:bldP spid="17" grpId="0" animBg="1"/>
      <p:bldP spid="22" grpId="0"/>
      <p:bldP spid="23" grpId="0"/>
      <p:bldP spid="2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BB51-4FA3-FD48-89D6-4AF32708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Would our Control Store Look Like?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8B5EB6-F3D8-794E-9823-356C2327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346"/>
          <a:stretch/>
        </p:blipFill>
        <p:spPr>
          <a:xfrm>
            <a:off x="2513013" y="2322754"/>
            <a:ext cx="7753731" cy="2375527"/>
          </a:xfrm>
          <a:prstGeom prst="rect">
            <a:avLst/>
          </a:prstGeo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8DA01CD5-E0DB-7046-9C51-D9E26B06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4" r="8346"/>
          <a:stretch/>
        </p:blipFill>
        <p:spPr>
          <a:xfrm>
            <a:off x="2513013" y="4930817"/>
            <a:ext cx="7753732" cy="1168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4A5E8-BC7D-F148-A37E-EB9BA1CF5647}"/>
              </a:ext>
            </a:extLst>
          </p:cNvPr>
          <p:cNvSpPr txBox="1"/>
          <p:nvPr/>
        </p:nvSpPr>
        <p:spPr>
          <a:xfrm>
            <a:off x="6412374" y="4309613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97A7CC-2A82-0E46-9453-5A7E2DC64BAC}"/>
              </a:ext>
            </a:extLst>
          </p:cNvPr>
          <p:cNvSpPr txBox="1"/>
          <p:nvPr/>
        </p:nvSpPr>
        <p:spPr>
          <a:xfrm>
            <a:off x="4872044" y="6396792"/>
            <a:ext cx="2257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416 bytes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5EC281-E966-5F4B-B38A-DA2B19454418}"/>
              </a:ext>
            </a:extLst>
          </p:cNvPr>
          <p:cNvSpPr/>
          <p:nvPr/>
        </p:nvSpPr>
        <p:spPr>
          <a:xfrm>
            <a:off x="1863524" y="2565822"/>
            <a:ext cx="649488" cy="3533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A167A-6A73-BF44-B1EF-069593750457}"/>
              </a:ext>
            </a:extLst>
          </p:cNvPr>
          <p:cNvSpPr txBox="1"/>
          <p:nvPr/>
        </p:nvSpPr>
        <p:spPr>
          <a:xfrm>
            <a:off x="729205" y="4016415"/>
            <a:ext cx="109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64</a:t>
            </a:r>
          </a:p>
          <a:p>
            <a:pPr algn="r"/>
            <a:r>
              <a:rPr lang="en-US" dirty="0">
                <a:solidFill>
                  <a:schemeClr val="accent1"/>
                </a:solidFill>
              </a:rPr>
              <a:t>entries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428639C-48DE-BC4E-82CC-AF083118D575}"/>
              </a:ext>
            </a:extLst>
          </p:cNvPr>
          <p:cNvSpPr/>
          <p:nvPr/>
        </p:nvSpPr>
        <p:spPr>
          <a:xfrm rot="5400000">
            <a:off x="2752529" y="1773470"/>
            <a:ext cx="347241" cy="763931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DAEE1C5-76D0-DB4B-91F1-7480927A6FED}"/>
              </a:ext>
            </a:extLst>
          </p:cNvPr>
          <p:cNvSpPr/>
          <p:nvPr/>
        </p:nvSpPr>
        <p:spPr>
          <a:xfrm rot="5400000">
            <a:off x="4094072" y="1733572"/>
            <a:ext cx="347241" cy="84495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B9DC045-70B4-C34C-97BD-E4D41741BA16}"/>
              </a:ext>
            </a:extLst>
          </p:cNvPr>
          <p:cNvSpPr/>
          <p:nvPr/>
        </p:nvSpPr>
        <p:spPr>
          <a:xfrm rot="5400000">
            <a:off x="7275338" y="-599854"/>
            <a:ext cx="347241" cy="549797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E1ADF-8183-BF4B-845D-5661E286D5ED}"/>
              </a:ext>
            </a:extLst>
          </p:cNvPr>
          <p:cNvSpPr txBox="1"/>
          <p:nvPr/>
        </p:nvSpPr>
        <p:spPr>
          <a:xfrm>
            <a:off x="2347418" y="1204020"/>
            <a:ext cx="1185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Current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state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7D00F-9DFF-A34A-9FD1-0A9F7DEB5D61}"/>
              </a:ext>
            </a:extLst>
          </p:cNvPr>
          <p:cNvSpPr txBox="1"/>
          <p:nvPr/>
        </p:nvSpPr>
        <p:spPr>
          <a:xfrm>
            <a:off x="3686943" y="1213505"/>
            <a:ext cx="1185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Next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State (J)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BE9D6-09EA-F446-A5E9-E6A93F28A996}"/>
              </a:ext>
            </a:extLst>
          </p:cNvPr>
          <p:cNvSpPr txBox="1"/>
          <p:nvPr/>
        </p:nvSpPr>
        <p:spPr>
          <a:xfrm>
            <a:off x="6894258" y="1235743"/>
            <a:ext cx="1185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Outputs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42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8D407C-CB53-C544-BFE0-532C17151EA8}"/>
              </a:ext>
            </a:extLst>
          </p:cNvPr>
          <p:cNvCxnSpPr/>
          <p:nvPr/>
        </p:nvCxnSpPr>
        <p:spPr>
          <a:xfrm>
            <a:off x="3308115" y="1982428"/>
            <a:ext cx="0" cy="42517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6F1293C6-F6A7-EE43-8DEE-D377185084D2}"/>
              </a:ext>
            </a:extLst>
          </p:cNvPr>
          <p:cNvSpPr/>
          <p:nvPr/>
        </p:nvSpPr>
        <p:spPr>
          <a:xfrm rot="5400000">
            <a:off x="3418069" y="1895610"/>
            <a:ext cx="347241" cy="507048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AD3B866-2E98-AD48-9760-083468740F28}"/>
              </a:ext>
            </a:extLst>
          </p:cNvPr>
          <p:cNvSpPr txBox="1"/>
          <p:nvPr/>
        </p:nvSpPr>
        <p:spPr>
          <a:xfrm>
            <a:off x="3233289" y="1188274"/>
            <a:ext cx="780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</a:rPr>
              <a:t>COND, IRD</a:t>
            </a:r>
          </a:p>
          <a:p>
            <a:pPr algn="ctr"/>
            <a:r>
              <a:rPr lang="en-US" sz="1400" dirty="0">
                <a:solidFill>
                  <a:schemeClr val="accent1"/>
                </a:solidFill>
              </a:rPr>
              <a:t>3+1</a:t>
            </a:r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A9CAF787-D596-8E43-AD36-594B8F86BF19}"/>
              </a:ext>
            </a:extLst>
          </p:cNvPr>
          <p:cNvSpPr/>
          <p:nvPr/>
        </p:nvSpPr>
        <p:spPr>
          <a:xfrm rot="16200000">
            <a:off x="2754306" y="5892908"/>
            <a:ext cx="347241" cy="760380"/>
          </a:xfrm>
          <a:prstGeom prst="leftBrace">
            <a:avLst>
              <a:gd name="adj1" fmla="val 2333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8510E1B-9632-E340-9E86-A4304F0D1580}"/>
              </a:ext>
            </a:extLst>
          </p:cNvPr>
          <p:cNvSpPr txBox="1"/>
          <p:nvPr/>
        </p:nvSpPr>
        <p:spPr>
          <a:xfrm>
            <a:off x="1678273" y="6396792"/>
            <a:ext cx="264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is the row address</a:t>
            </a:r>
          </a:p>
        </p:txBody>
      </p:sp>
    </p:spTree>
    <p:extLst>
      <p:ext uri="{BB962C8B-B14F-4D97-AF65-F5344CB8AC3E}">
        <p14:creationId xmlns:p14="http://schemas.microsoft.com/office/powerpoint/2010/main" val="16159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07EA-4236-124B-ACE2-9972D9B9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Four “Magic” Bits for Choosing Next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E87A8-CC73-594D-8B3C-6D563137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4" y="1307940"/>
            <a:ext cx="8828177" cy="555006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We are going to use the COND and IRD bits to help us choose a different next state from the one listed by J</a:t>
            </a:r>
          </a:p>
          <a:p>
            <a:r>
              <a:rPr lang="en-US" dirty="0"/>
              <a:t>If the IRD bit is true, we are going to use the opcode in IR[15:12] as the Next State, ignoring J completely</a:t>
            </a:r>
          </a:p>
          <a:p>
            <a:r>
              <a:rPr lang="en-US" dirty="0"/>
              <a:t>COND allows us to choose one of six conditions to be tested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When the condition is true, the indicated bit in J is set to 1</a:t>
            </a:r>
          </a:p>
          <a:p>
            <a:r>
              <a:rPr lang="en-US" dirty="0"/>
              <a:t>That means in a state with COND set to something other than 000, there are exactly two possible next states: 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J with one specific bit set to 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F71C933-DD79-9443-9143-E67D31DFDA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958730"/>
              </p:ext>
            </p:extLst>
          </p:nvPr>
        </p:nvGraphicFramePr>
        <p:xfrm>
          <a:off x="3065733" y="3165766"/>
          <a:ext cx="7564027" cy="1483784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5844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894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884">
                  <a:extLst>
                    <a:ext uri="{9D8B030D-6E8A-4147-A177-3AD203B41FA5}">
                      <a16:colId xmlns:a16="http://schemas.microsoft.com/office/drawing/2014/main" val="2302843113"/>
                    </a:ext>
                  </a:extLst>
                </a:gridCol>
                <a:gridCol w="555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07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5035">
                  <a:extLst>
                    <a:ext uri="{9D8B030D-6E8A-4147-A177-3AD203B41FA5}">
                      <a16:colId xmlns:a16="http://schemas.microsoft.com/office/drawing/2014/main" val="2349057945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r>
                        <a:rPr lang="en-US" sz="1800" b="0" dirty="0"/>
                        <a:t>000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Unconditional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100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Privilege</a:t>
                      </a:r>
                      <a:r>
                        <a:rPr lang="en-US" sz="1800" baseline="0" dirty="0"/>
                        <a:t> mode</a:t>
                      </a:r>
                      <a:endParaRPr lang="en-US" sz="1800" dirty="0"/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J[3]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/>
                        <a:t>001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Memory Ready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J[1]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101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Interrupt present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J[4]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dirty="0"/>
                        <a:t>010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Branch Enabled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J[2]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110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Access Control Violation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J[5]</a:t>
                      </a:r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r>
                        <a:rPr lang="en-US" sz="1800" b="0" dirty="0"/>
                        <a:t>011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Addressing Mode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J[0]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111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Not Used</a:t>
                      </a:r>
                    </a:p>
                  </a:txBody>
                  <a:tcPr marT="45733" marB="45733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T="45733" marB="45733"/>
                </a:tc>
                <a:extLst>
                  <a:ext uri="{0D108BD9-81ED-4DB2-BD59-A6C34878D82A}">
                    <a16:rowId xmlns:a16="http://schemas.microsoft.com/office/drawing/2014/main" val="880950578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23C7BD-87B1-8844-B183-2704DA642AF0}"/>
              </a:ext>
            </a:extLst>
          </p:cNvPr>
          <p:cNvCxnSpPr>
            <a:cxnSpLocks/>
          </p:cNvCxnSpPr>
          <p:nvPr/>
        </p:nvCxnSpPr>
        <p:spPr>
          <a:xfrm flipH="1">
            <a:off x="6847746" y="3149515"/>
            <a:ext cx="1" cy="150003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20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BCCC0-71FE-FA4B-BF87-30C677483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Microsequencer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E94843-2CB2-CA4D-AEAD-C0952DFEC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385302"/>
          </a:xfrm>
        </p:spPr>
        <p:txBody>
          <a:bodyPr>
            <a:normAutofit fontScale="92500"/>
          </a:bodyPr>
          <a:lstStyle/>
          <a:p>
            <a:r>
              <a:rPr lang="en-US" dirty="0"/>
              <a:t>We use the term </a:t>
            </a:r>
            <a:r>
              <a:rPr lang="en-US" b="1" dirty="0" err="1"/>
              <a:t>microsequencer</a:t>
            </a:r>
            <a:r>
              <a:rPr lang="en-US" dirty="0"/>
              <a:t> for the combinational circuit that chooses the next state from the 10 input lines and the current state</a:t>
            </a:r>
          </a:p>
          <a:p>
            <a:r>
              <a:rPr lang="en-US" dirty="0"/>
              <a:t>For example, if the J=28 (011100) and COND=001, then if the memory is ready, the next state will be 30; otherwise it will be 28.</a:t>
            </a:r>
          </a:p>
          <a:p>
            <a:r>
              <a:rPr lang="en-US" dirty="0"/>
              <a:t>If the J=18 (010010) and COND=010, then if the BEN register is true meaning the current machine instruction should branch, the next state will be 22; otherwise it will be 18</a:t>
            </a:r>
          </a:p>
          <a:p>
            <a:r>
              <a:rPr lang="en-US" dirty="0"/>
              <a:t>See how simple that is.  Each condition, when tested and true, sets a single bit in J to 1.  </a:t>
            </a:r>
          </a:p>
          <a:p>
            <a:r>
              <a:rPr lang="en-US" dirty="0"/>
              <a:t>Also note that the FSM is running a program described by the state diagram, but there is no Program Counter; each state must always specify the Next State – there is no implicit “next” state</a:t>
            </a:r>
          </a:p>
        </p:txBody>
      </p:sp>
    </p:spTree>
    <p:extLst>
      <p:ext uri="{BB962C8B-B14F-4D97-AF65-F5344CB8AC3E}">
        <p14:creationId xmlns:p14="http://schemas.microsoft.com/office/powerpoint/2010/main" val="258206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err="1">
                <a:latin typeface="Arial" charset="0"/>
              </a:rPr>
              <a:t>Microsequencer</a:t>
            </a:r>
            <a:br>
              <a:rPr lang="en-US" dirty="0">
                <a:latin typeface="Arial" charset="0"/>
              </a:rPr>
            </a:br>
            <a:r>
              <a:rPr lang="en-US" sz="2700" dirty="0" err="1">
                <a:latin typeface="Arial" charset="0"/>
              </a:rPr>
              <a:t>Patt</a:t>
            </a:r>
            <a:r>
              <a:rPr lang="en-US" sz="2700" dirty="0">
                <a:latin typeface="Arial" charset="0"/>
              </a:rPr>
              <a:t> Fig C.6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37EF504-3D17-1C4A-A14D-357BCC402E6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3"/>
          <a:stretch/>
        </p:blipFill>
        <p:spPr bwMode="auto">
          <a:xfrm>
            <a:off x="991414" y="219076"/>
            <a:ext cx="7238186" cy="6491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76074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>
                <a:latin typeface="Arial" charset="0"/>
              </a:rPr>
              <a:t>Control Structure</a:t>
            </a:r>
            <a:endParaRPr lang="en-US" dirty="0">
              <a:latin typeface="Arial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657476" y="1827716"/>
            <a:ext cx="7427737" cy="4908569"/>
            <a:chOff x="1133475" y="1474788"/>
            <a:chExt cx="7912100" cy="5228657"/>
          </a:xfrm>
        </p:grpSpPr>
        <p:sp>
          <p:nvSpPr>
            <p:cNvPr id="3" name="Rectangle 2"/>
            <p:cNvSpPr/>
            <p:nvPr/>
          </p:nvSpPr>
          <p:spPr>
            <a:xfrm>
              <a:off x="3028950" y="3975100"/>
              <a:ext cx="2916238" cy="14160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 err="1"/>
                <a:t>Microsequencer</a:t>
              </a:r>
              <a:endParaRPr lang="en-US" dirty="0"/>
            </a:p>
          </p:txBody>
        </p:sp>
        <p:sp>
          <p:nvSpPr>
            <p:cNvPr id="63491" name="TextBox 5"/>
            <p:cNvSpPr txBox="1">
              <a:spLocks noChangeArrowheads="1"/>
            </p:cNvSpPr>
            <p:nvPr/>
          </p:nvSpPr>
          <p:spPr bwMode="auto">
            <a:xfrm>
              <a:off x="3241675" y="4964113"/>
              <a:ext cx="2622550" cy="491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200" dirty="0"/>
                <a:t>(See diagram on a subsequent slide)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784600" y="5900738"/>
              <a:ext cx="1373188" cy="60483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Six-bit register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3406775" y="1901825"/>
              <a:ext cx="2136775" cy="1293813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dirty="0"/>
                <a:t>Control Store</a:t>
              </a:r>
            </a:p>
            <a:p>
              <a:pPr algn="ctr">
                <a:defRPr/>
              </a:pPr>
              <a:r>
                <a:rPr lang="en-US" dirty="0"/>
                <a:t>(Memory)</a:t>
              </a:r>
            </a:p>
            <a:p>
              <a:pPr algn="ctr">
                <a:defRPr/>
              </a:pPr>
              <a:r>
                <a:rPr lang="en-US" dirty="0"/>
                <a:t>2</a:t>
              </a:r>
              <a:r>
                <a:rPr lang="en-US" baseline="30000" dirty="0"/>
                <a:t>6</a:t>
              </a:r>
              <a:r>
                <a:rPr lang="en-US" dirty="0"/>
                <a:t> X 52 bits</a:t>
              </a:r>
            </a:p>
          </p:txBody>
        </p:sp>
        <p:cxnSp>
          <p:nvCxnSpPr>
            <p:cNvPr id="9" name="Straight Arrow Connector 8"/>
            <p:cNvCxnSpPr>
              <a:stCxn id="8" idx="3"/>
            </p:cNvCxnSpPr>
            <p:nvPr/>
          </p:nvCxnSpPr>
          <p:spPr>
            <a:xfrm>
              <a:off x="5543550" y="2549525"/>
              <a:ext cx="17145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495" name="TextBox 9"/>
            <p:cNvSpPr txBox="1">
              <a:spLocks noChangeArrowheads="1"/>
            </p:cNvSpPr>
            <p:nvPr/>
          </p:nvSpPr>
          <p:spPr bwMode="auto">
            <a:xfrm>
              <a:off x="7258050" y="2228850"/>
              <a:ext cx="1787525" cy="1147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600"/>
                <a:t>Control Signals (e.g. LD.PC, LD.CC, ALUK, GATE.ALU)</a:t>
              </a:r>
            </a:p>
          </p:txBody>
        </p:sp>
        <p:sp>
          <p:nvSpPr>
            <p:cNvPr id="63496" name="TextBox 10"/>
            <p:cNvSpPr txBox="1">
              <a:spLocks noChangeArrowheads="1"/>
            </p:cNvSpPr>
            <p:nvPr/>
          </p:nvSpPr>
          <p:spPr bwMode="auto">
            <a:xfrm>
              <a:off x="5719763" y="2227263"/>
              <a:ext cx="1636712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42   (bits 10-52)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5954713" y="2465388"/>
              <a:ext cx="161925" cy="1428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4391025" y="1590675"/>
              <a:ext cx="161925" cy="1444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499" name="TextBox 25"/>
            <p:cNvSpPr txBox="1">
              <a:spLocks noChangeArrowheads="1"/>
            </p:cNvSpPr>
            <p:nvPr/>
          </p:nvSpPr>
          <p:spPr bwMode="auto">
            <a:xfrm>
              <a:off x="3968750" y="1474788"/>
              <a:ext cx="454024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400"/>
                <a:t>6</a:t>
              </a:r>
            </a:p>
          </p:txBody>
        </p:sp>
        <p:cxnSp>
          <p:nvCxnSpPr>
            <p:cNvPr id="27" name="Elbow Connector 26"/>
            <p:cNvCxnSpPr>
              <a:stCxn id="3" idx="2"/>
              <a:endCxn id="4" idx="0"/>
            </p:cNvCxnSpPr>
            <p:nvPr/>
          </p:nvCxnSpPr>
          <p:spPr>
            <a:xfrm rot="5400000">
              <a:off x="4224338" y="5638800"/>
              <a:ext cx="509588" cy="1428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H="1">
              <a:off x="4389438" y="5553075"/>
              <a:ext cx="160337" cy="14446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502" name="TextBox 32"/>
            <p:cNvSpPr txBox="1">
              <a:spLocks noChangeArrowheads="1"/>
            </p:cNvSpPr>
            <p:nvPr/>
          </p:nvSpPr>
          <p:spPr bwMode="auto">
            <a:xfrm>
              <a:off x="3967163" y="5437188"/>
              <a:ext cx="1679575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400"/>
                <a:t>6      (next state)</a:t>
              </a: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 flipV="1">
              <a:off x="1133475" y="4094163"/>
              <a:ext cx="186372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V="1">
              <a:off x="1133475" y="4367213"/>
              <a:ext cx="186372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1133475" y="4640263"/>
              <a:ext cx="1863725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1133475" y="4914900"/>
              <a:ext cx="18637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V="1">
              <a:off x="1133475" y="5187950"/>
              <a:ext cx="18637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8" idx="2"/>
              <a:endCxn id="3" idx="0"/>
            </p:cNvCxnSpPr>
            <p:nvPr/>
          </p:nvCxnSpPr>
          <p:spPr>
            <a:xfrm>
              <a:off x="4475163" y="3195638"/>
              <a:ext cx="11112" cy="77946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flipH="1">
              <a:off x="4395788" y="3492500"/>
              <a:ext cx="161925" cy="14287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510" name="TextBox 44"/>
            <p:cNvSpPr txBox="1">
              <a:spLocks noChangeArrowheads="1"/>
            </p:cNvSpPr>
            <p:nvPr/>
          </p:nvSpPr>
          <p:spPr bwMode="auto">
            <a:xfrm>
              <a:off x="3994150" y="3376613"/>
              <a:ext cx="2803555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r"/>
              <a:r>
                <a:rPr lang="en-US" sz="1400" dirty="0"/>
                <a:t>10    (IRD, COND[0:2], J[0:5])</a:t>
              </a:r>
            </a:p>
          </p:txBody>
        </p:sp>
        <p:sp>
          <p:nvSpPr>
            <p:cNvPr id="63511" name="TextBox 47"/>
            <p:cNvSpPr txBox="1">
              <a:spLocks noChangeArrowheads="1"/>
            </p:cNvSpPr>
            <p:nvPr/>
          </p:nvSpPr>
          <p:spPr bwMode="auto">
            <a:xfrm>
              <a:off x="1206500" y="3829791"/>
              <a:ext cx="1635125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/>
                <a:t>INT</a:t>
              </a:r>
            </a:p>
          </p:txBody>
        </p:sp>
        <p:sp>
          <p:nvSpPr>
            <p:cNvPr id="63512" name="TextBox 48"/>
            <p:cNvSpPr txBox="1">
              <a:spLocks noChangeArrowheads="1"/>
            </p:cNvSpPr>
            <p:nvPr/>
          </p:nvSpPr>
          <p:spPr bwMode="auto">
            <a:xfrm>
              <a:off x="1201738" y="4107604"/>
              <a:ext cx="1636712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/>
                <a:t>R</a:t>
              </a:r>
            </a:p>
          </p:txBody>
        </p:sp>
        <p:sp>
          <p:nvSpPr>
            <p:cNvPr id="63513" name="TextBox 49"/>
            <p:cNvSpPr txBox="1">
              <a:spLocks noChangeArrowheads="1"/>
            </p:cNvSpPr>
            <p:nvPr/>
          </p:nvSpPr>
          <p:spPr bwMode="auto">
            <a:xfrm>
              <a:off x="1198563" y="4387003"/>
              <a:ext cx="1636712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IR[15:12], IR[11]</a:t>
              </a:r>
            </a:p>
          </p:txBody>
        </p:sp>
        <p:sp>
          <p:nvSpPr>
            <p:cNvPr id="63514" name="TextBox 50"/>
            <p:cNvSpPr txBox="1">
              <a:spLocks noChangeArrowheads="1"/>
            </p:cNvSpPr>
            <p:nvPr/>
          </p:nvSpPr>
          <p:spPr bwMode="auto">
            <a:xfrm>
              <a:off x="1195388" y="4652485"/>
              <a:ext cx="1636712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BEN</a:t>
              </a:r>
            </a:p>
          </p:txBody>
        </p:sp>
        <p:sp>
          <p:nvSpPr>
            <p:cNvPr id="63515" name="TextBox 51"/>
            <p:cNvSpPr txBox="1">
              <a:spLocks noChangeArrowheads="1"/>
            </p:cNvSpPr>
            <p:nvPr/>
          </p:nvSpPr>
          <p:spPr bwMode="auto">
            <a:xfrm>
              <a:off x="1192213" y="4930298"/>
              <a:ext cx="1635125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PSR[15]</a:t>
              </a:r>
            </a:p>
          </p:txBody>
        </p:sp>
        <p:cxnSp>
          <p:nvCxnSpPr>
            <p:cNvPr id="54" name="Elbow Connector 53"/>
            <p:cNvCxnSpPr>
              <a:stCxn id="4" idx="2"/>
              <a:endCxn id="8" idx="0"/>
            </p:cNvCxnSpPr>
            <p:nvPr/>
          </p:nvCxnSpPr>
          <p:spPr>
            <a:xfrm rot="5400000" flipH="1" flipV="1">
              <a:off x="2171701" y="4202112"/>
              <a:ext cx="4603750" cy="3175"/>
            </a:xfrm>
            <a:prstGeom prst="bentConnector5">
              <a:avLst>
                <a:gd name="adj1" fmla="val -4965"/>
                <a:gd name="adj2" fmla="val -108913071"/>
                <a:gd name="adj3" fmla="val 110482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517" name="TextBox 59"/>
            <p:cNvSpPr txBox="1">
              <a:spLocks noChangeArrowheads="1"/>
            </p:cNvSpPr>
            <p:nvPr/>
          </p:nvSpPr>
          <p:spPr bwMode="auto">
            <a:xfrm>
              <a:off x="5276850" y="5916613"/>
              <a:ext cx="1679575" cy="786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400"/>
                <a:t>(Think “MAR for the Control Store”)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8D1085D-DA01-D549-8558-778FC218A2F6}"/>
                </a:ext>
              </a:extLst>
            </p:cNvPr>
            <p:cNvCxnSpPr/>
            <p:nvPr/>
          </p:nvCxnSpPr>
          <p:spPr>
            <a:xfrm flipV="1">
              <a:off x="1134283" y="5447887"/>
              <a:ext cx="1863725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FD4B841D-F455-5E4A-97EE-BF85018E5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021" y="5190235"/>
              <a:ext cx="1635125" cy="327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/>
                <a:t>ACV</a:t>
              </a:r>
            </a:p>
          </p:txBody>
        </p:sp>
      </p:grpSp>
      <p:sp>
        <p:nvSpPr>
          <p:cNvPr id="2" name="Speech Bubble: Oval 1">
            <a:extLst>
              <a:ext uri="{FF2B5EF4-FFF2-40B4-BE49-F238E27FC236}">
                <a16:creationId xmlns:a16="http://schemas.microsoft.com/office/drawing/2014/main" id="{2FF82ECC-2445-4D4F-8711-1CF6EAA99B90}"/>
              </a:ext>
            </a:extLst>
          </p:cNvPr>
          <p:cNvSpPr/>
          <p:nvPr/>
        </p:nvSpPr>
        <p:spPr>
          <a:xfrm>
            <a:off x="2427293" y="1800686"/>
            <a:ext cx="1778396" cy="1944863"/>
          </a:xfrm>
          <a:prstGeom prst="wedgeEllipseCallou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 inputs</a:t>
            </a:r>
          </a:p>
        </p:txBody>
      </p:sp>
      <p:sp>
        <p:nvSpPr>
          <p:cNvPr id="33" name="Speech Bubble: Oval 32">
            <a:extLst>
              <a:ext uri="{FF2B5EF4-FFF2-40B4-BE49-F238E27FC236}">
                <a16:creationId xmlns:a16="http://schemas.microsoft.com/office/drawing/2014/main" id="{09E267ED-61ED-4FA2-AEE1-6E56DD9B73AF}"/>
              </a:ext>
            </a:extLst>
          </p:cNvPr>
          <p:cNvSpPr/>
          <p:nvPr/>
        </p:nvSpPr>
        <p:spPr>
          <a:xfrm rot="3082674">
            <a:off x="7978069" y="4467066"/>
            <a:ext cx="1778396" cy="1944863"/>
          </a:xfrm>
          <a:prstGeom prst="wedgeEllipseCallou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 bits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State</a:t>
            </a:r>
          </a:p>
        </p:txBody>
      </p:sp>
      <p:sp>
        <p:nvSpPr>
          <p:cNvPr id="34" name="Speech Bubble: Oval 33">
            <a:extLst>
              <a:ext uri="{FF2B5EF4-FFF2-40B4-BE49-F238E27FC236}">
                <a16:creationId xmlns:a16="http://schemas.microsoft.com/office/drawing/2014/main" id="{9F2BBA3C-8412-41D0-ACE9-809C8727E7E5}"/>
              </a:ext>
            </a:extLst>
          </p:cNvPr>
          <p:cNvSpPr/>
          <p:nvPr/>
        </p:nvSpPr>
        <p:spPr>
          <a:xfrm>
            <a:off x="7685136" y="416834"/>
            <a:ext cx="1778396" cy="1944863"/>
          </a:xfrm>
          <a:prstGeom prst="wedgeEllipseCallou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42 bits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Output</a:t>
            </a: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64A15AB9-DFDB-4205-8EC7-76B0A814F12F}"/>
              </a:ext>
            </a:extLst>
          </p:cNvPr>
          <p:cNvSpPr/>
          <p:nvPr/>
        </p:nvSpPr>
        <p:spPr>
          <a:xfrm>
            <a:off x="3428489" y="1901159"/>
            <a:ext cx="4420089" cy="4010410"/>
          </a:xfrm>
          <a:prstGeom prst="flowChartConnector">
            <a:avLst/>
          </a:prstGeom>
          <a:solidFill>
            <a:schemeClr val="bg1">
              <a:lumMod val="85000"/>
              <a:alpha val="32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bg1"/>
                </a:solidFill>
              </a:rPr>
              <a:t>Combinational</a:t>
            </a:r>
          </a:p>
          <a:p>
            <a:r>
              <a:rPr lang="en-US" dirty="0">
                <a:solidFill>
                  <a:schemeClr val="bg1"/>
                </a:solidFill>
              </a:rPr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140164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3" grpId="0" animBg="1"/>
      <p:bldP spid="34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LC-3 Instruction Set</a:t>
            </a:r>
          </a:p>
        </p:txBody>
      </p:sp>
      <p:sp>
        <p:nvSpPr>
          <p:cNvPr id="14338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Instruction</a:t>
            </a:r>
          </a:p>
          <a:p>
            <a:pPr lvl="1" eaLnBrk="1" hangingPunct="1"/>
            <a:r>
              <a:rPr lang="en-US" dirty="0">
                <a:latin typeface="Arial" charset="0"/>
              </a:rPr>
              <a:t>Op Code</a:t>
            </a:r>
          </a:p>
          <a:p>
            <a:pPr lvl="1" eaLnBrk="1" hangingPunct="1"/>
            <a:r>
              <a:rPr lang="en-US" dirty="0">
                <a:latin typeface="Arial" charset="0"/>
              </a:rPr>
              <a:t>Operands</a:t>
            </a:r>
          </a:p>
          <a:p>
            <a:pPr eaLnBrk="1" hangingPunct="1"/>
            <a:r>
              <a:rPr lang="en-US" dirty="0">
                <a:latin typeface="Arial" charset="0"/>
              </a:rPr>
              <a:t>Instruction Set</a:t>
            </a:r>
          </a:p>
          <a:p>
            <a:pPr lvl="1" eaLnBrk="1" hangingPunct="1"/>
            <a:r>
              <a:rPr lang="en-US" dirty="0">
                <a:latin typeface="Arial" charset="0"/>
              </a:rPr>
              <a:t>Op Codes</a:t>
            </a:r>
          </a:p>
          <a:p>
            <a:pPr lvl="2" eaLnBrk="1" hangingPunct="1"/>
            <a:r>
              <a:rPr lang="en-US" dirty="0">
                <a:latin typeface="Arial" charset="0"/>
              </a:rPr>
              <a:t>Operate (ALU)</a:t>
            </a:r>
          </a:p>
          <a:p>
            <a:pPr lvl="2" eaLnBrk="1" hangingPunct="1"/>
            <a:r>
              <a:rPr lang="en-US" dirty="0">
                <a:latin typeface="Arial" charset="0"/>
              </a:rPr>
              <a:t>Data movement (load/store memory)</a:t>
            </a:r>
          </a:p>
          <a:p>
            <a:pPr lvl="2" eaLnBrk="1" hangingPunct="1"/>
            <a:r>
              <a:rPr lang="en-US" dirty="0">
                <a:latin typeface="Arial" charset="0"/>
              </a:rPr>
              <a:t>Control (conditionals, loops, etc.)</a:t>
            </a:r>
          </a:p>
          <a:p>
            <a:pPr lvl="1" eaLnBrk="1" hangingPunct="1"/>
            <a:r>
              <a:rPr lang="en-US" dirty="0">
                <a:latin typeface="Arial" charset="0"/>
              </a:rPr>
              <a:t>Data Types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Addressing Modes</a:t>
            </a:r>
          </a:p>
        </p:txBody>
      </p:sp>
    </p:spTree>
    <p:extLst>
      <p:ext uri="{BB962C8B-B14F-4D97-AF65-F5344CB8AC3E}">
        <p14:creationId xmlns:p14="http://schemas.microsoft.com/office/powerpoint/2010/main" val="5770454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5367DE-557B-7340-BD43-EA6EA9291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1 or 2</a:t>
            </a:r>
          </a:p>
          <a:p>
            <a:r>
              <a:rPr lang="en-US" dirty="0"/>
              <a:t>1, 2, or 3</a:t>
            </a:r>
          </a:p>
          <a:p>
            <a:r>
              <a:rPr lang="en-US" dirty="0"/>
              <a:t>1, 2, or 16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85D873-A154-5245-8EB1-E9BE98B3E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CA238-A205-334F-96C4-B73BB0246C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 the LC-3 </a:t>
            </a:r>
            <a:r>
              <a:rPr lang="en-US" dirty="0" err="1"/>
              <a:t>microsequencer</a:t>
            </a:r>
            <a:r>
              <a:rPr lang="en-US" dirty="0"/>
              <a:t>, for a given Current State, how many possibilities are there for the Next State?</a:t>
            </a:r>
          </a:p>
        </p:txBody>
      </p:sp>
      <p:sp>
        <p:nvSpPr>
          <p:cNvPr id="2" name="Left Arrow 6">
            <a:extLst>
              <a:ext uri="{FF2B5EF4-FFF2-40B4-BE49-F238E27FC236}">
                <a16:creationId xmlns:a16="http://schemas.microsoft.com/office/drawing/2014/main" id="{76385AB4-073D-48AE-B575-B87CB82C3807}"/>
              </a:ext>
            </a:extLst>
          </p:cNvPr>
          <p:cNvSpPr/>
          <p:nvPr/>
        </p:nvSpPr>
        <p:spPr>
          <a:xfrm>
            <a:off x="4580765" y="5021115"/>
            <a:ext cx="636608" cy="2893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291203-5358-49E0-9B06-54658F512951}"/>
              </a:ext>
            </a:extLst>
          </p:cNvPr>
          <p:cNvSpPr txBox="1"/>
          <p:nvPr/>
        </p:nvSpPr>
        <p:spPr>
          <a:xfrm>
            <a:off x="10341429" y="5987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80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67B161-849E-41A6-9876-72F53ABB6A91}"/>
              </a:ext>
            </a:extLst>
          </p:cNvPr>
          <p:cNvSpPr txBox="1"/>
          <p:nvPr/>
        </p:nvSpPr>
        <p:spPr>
          <a:xfrm>
            <a:off x="6749143" y="317137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</a:rPr>
              <a:t>TODAYS number: </a:t>
            </a:r>
            <a:r>
              <a:rPr lang="en-US" dirty="0">
                <a:latin typeface="Arial"/>
                <a:ea typeface="ＭＳ Ｐゴシック"/>
                <a:cs typeface="Arial"/>
              </a:rPr>
              <a:t>22,521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4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Data Path Control Signals</a:t>
            </a:r>
            <a:br>
              <a:rPr lang="en-US" dirty="0">
                <a:latin typeface="Arial" charset="0"/>
              </a:rPr>
            </a:br>
            <a:r>
              <a:rPr lang="en-US" sz="2000" dirty="0" err="1">
                <a:latin typeface="Arial" charset="0"/>
              </a:rPr>
              <a:t>Patt</a:t>
            </a:r>
            <a:r>
              <a:rPr lang="en-US" sz="2000" dirty="0">
                <a:latin typeface="Arial" charset="0"/>
              </a:rPr>
              <a:t> Table C.1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853338-8A71-DB4F-9062-98D5BC54CC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5" b="42967"/>
          <a:stretch/>
        </p:blipFill>
        <p:spPr bwMode="auto">
          <a:xfrm>
            <a:off x="2481941" y="136409"/>
            <a:ext cx="7008665" cy="6395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272903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Data Path Control Signals (</a:t>
            </a:r>
            <a:r>
              <a:rPr lang="en-US" dirty="0" err="1">
                <a:latin typeface="Arial" charset="0"/>
              </a:rPr>
              <a:t>cont</a:t>
            </a:r>
            <a:r>
              <a:rPr lang="en-US" dirty="0">
                <a:latin typeface="Arial" charset="0"/>
              </a:rPr>
              <a:t>)</a:t>
            </a:r>
            <a:br>
              <a:rPr lang="en-US" dirty="0">
                <a:latin typeface="Arial" charset="0"/>
              </a:rPr>
            </a:br>
            <a:r>
              <a:rPr lang="en-US" sz="2000" dirty="0" err="1">
                <a:latin typeface="Arial" charset="0"/>
              </a:rPr>
              <a:t>Patt</a:t>
            </a:r>
            <a:r>
              <a:rPr lang="en-US" sz="2000" dirty="0">
                <a:latin typeface="Arial" charset="0"/>
              </a:rPr>
              <a:t> Table C.1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0853338-8A71-DB4F-9062-98D5BC54CC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24" b="1"/>
          <a:stretch/>
        </p:blipFill>
        <p:spPr bwMode="auto">
          <a:xfrm>
            <a:off x="2190998" y="587830"/>
            <a:ext cx="7213602" cy="5421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4801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Contents of the Control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9CFC-7B15-5E46-9188-BA064578C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5" y="2673752"/>
            <a:ext cx="8460316" cy="36089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EA2BD73-4A1E-B941-A3EE-4E0AA2E50FE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8" b="64148"/>
          <a:stretch/>
        </p:blipFill>
        <p:spPr bwMode="auto">
          <a:xfrm>
            <a:off x="173620" y="1524788"/>
            <a:ext cx="11634011" cy="4845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096769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1B812-3F88-474D-910D-5B928761A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16 States of LC-3 Microcode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9C20098-8633-814B-B0E6-FF1F5C6519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696990" y="1645919"/>
          <a:ext cx="10007330" cy="463730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610013">
                  <a:extLst>
                    <a:ext uri="{9D8B030D-6E8A-4147-A177-3AD203B41FA5}">
                      <a16:colId xmlns:a16="http://schemas.microsoft.com/office/drawing/2014/main" val="2921466525"/>
                    </a:ext>
                  </a:extLst>
                </a:gridCol>
                <a:gridCol w="1152263">
                  <a:extLst>
                    <a:ext uri="{9D8B030D-6E8A-4147-A177-3AD203B41FA5}">
                      <a16:colId xmlns:a16="http://schemas.microsoft.com/office/drawing/2014/main" val="1059295354"/>
                    </a:ext>
                  </a:extLst>
                </a:gridCol>
                <a:gridCol w="7245054">
                  <a:extLst>
                    <a:ext uri="{9D8B030D-6E8A-4147-A177-3AD203B41FA5}">
                      <a16:colId xmlns:a16="http://schemas.microsoft.com/office/drawing/2014/main" val="1236643631"/>
                    </a:ext>
                  </a:extLst>
                </a:gridCol>
              </a:tblGrid>
              <a:tr h="3203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State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Next State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</a:rPr>
                        <a:t>Control Signals (non-zero)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220482172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000000 ( State 0 )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COND=2 J=18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625529717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000001 ( State 1 )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LD.REG LD.CC GateALU SR1MUX=1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47789808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000010 ( State 2 )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LD.ACV GateMARMUX ADDR2MUX=1 ADDR2MUX=2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380511421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000011 ( State 3 )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LD.ACV GateMARMUX ADDR2MUX=1 ADDR2MUX=2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684983138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000100 ( State 4 )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COND=3 J=20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918876796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000101 ( State 5 )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LD.REG LD.CC GateALU SR1MUX=1 ALUK=1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91289184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000110 ( State 6 )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J=35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LD.ACV GateMARMUX ADDR1MUX=1 ADDR2MUX=2 ADDR2MUX=1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523159429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000111 ( State 7 )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J=23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LD.ACV GateMARMUX ADDR1MUX=1 ADDR2MUX=2 ADDR2MUX=1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421652943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001000 ( State 8 )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COND=4 J=36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GateALU SR1MUX=2 ALUK=3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022885434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001001 ( State 9 )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LD.REG LD.CC GateALU SR1MUX=1 ALUK=2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2594683791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001010 ( State 10 )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LD.ACV GateMARMUX ADDR2MUX=1 ADDR2MUX=2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339024744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001011 ( State 11 )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LD.MAR LD.ACV GateMARMUX ADDR2MUX=1 ADDR2MUX=2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834575856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001100 ( State 12 )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LD.PC GateALU PCMUX=1 SR1MUX=1 ALUK=3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825956998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001101 ( State 13 )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COND=4 J=37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LD.MDR LD.Priv LD.Vector GatePSR TableMUX=1 VectorMUX=2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3740963687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001110 ( State 14 )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J=18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 LD.REG GateMARMUX ADDR2MUX=1 ADDR2MUX=2 MARMUX=1 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1017655705"/>
                  </a:ext>
                </a:extLst>
              </a:tr>
              <a:tr h="26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001111 ( State 15 )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effectLst/>
                        </a:rPr>
                        <a:t>J=47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 LD.MDR LD.PC </a:t>
                      </a:r>
                      <a:r>
                        <a:rPr lang="en-US" sz="1400" u="none" strike="noStrike" dirty="0" err="1">
                          <a:effectLst/>
                        </a:rPr>
                        <a:t>LD.Vector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r>
                        <a:rPr lang="en-US" sz="1400" u="none" strike="noStrike" dirty="0" err="1">
                          <a:effectLst/>
                        </a:rPr>
                        <a:t>GatePSR</a:t>
                      </a:r>
                      <a:r>
                        <a:rPr lang="en-US" sz="1400" u="none" strike="noStrike" dirty="0">
                          <a:effectLst/>
                        </a:rPr>
                        <a:t> 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32" marR="10732" marT="10732" marB="0" anchor="b"/>
                </a:tc>
                <a:extLst>
                  <a:ext uri="{0D108BD9-81ED-4DB2-BD59-A6C34878D82A}">
                    <a16:rowId xmlns:a16="http://schemas.microsoft.com/office/drawing/2014/main" val="214541934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1A0DA87-B804-E14D-B13A-1135AAE628B8}"/>
              </a:ext>
            </a:extLst>
          </p:cNvPr>
          <p:cNvSpPr txBox="1"/>
          <p:nvPr/>
        </p:nvSpPr>
        <p:spPr>
          <a:xfrm>
            <a:off x="2163410" y="6423566"/>
            <a:ext cx="755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find this information in figureC9v3.xls</a:t>
            </a:r>
          </a:p>
        </p:txBody>
      </p:sp>
    </p:spTree>
    <p:extLst>
      <p:ext uri="{BB962C8B-B14F-4D97-AF65-F5344CB8AC3E}">
        <p14:creationId xmlns:p14="http://schemas.microsoft.com/office/powerpoint/2010/main" val="28701445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5390816" y="5182482"/>
            <a:ext cx="827794" cy="4082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Omissions From the Data Path Diagram</a:t>
            </a:r>
          </a:p>
        </p:txBody>
      </p:sp>
      <p:sp>
        <p:nvSpPr>
          <p:cNvPr id="11" name="Vertical Text Placeholder 10">
            <a:extLst>
              <a:ext uri="{FF2B5EF4-FFF2-40B4-BE49-F238E27FC236}">
                <a16:creationId xmlns:a16="http://schemas.microsoft.com/office/drawing/2014/main" id="{FB0AE6DE-98C8-8249-A658-AEABEB258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431171" y="5817535"/>
            <a:ext cx="7699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782B1F3-B5DA-8F49-8564-019D13A9BD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7" b="2915"/>
          <a:stretch/>
        </p:blipFill>
        <p:spPr bwMode="auto">
          <a:xfrm>
            <a:off x="1600006" y="104172"/>
            <a:ext cx="5946688" cy="6779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C2E07191-344C-824F-BD05-1E61775C324E}"/>
              </a:ext>
            </a:extLst>
          </p:cNvPr>
          <p:cNvSpPr/>
          <p:nvPr/>
        </p:nvSpPr>
        <p:spPr>
          <a:xfrm>
            <a:off x="7447233" y="1840374"/>
            <a:ext cx="2783014" cy="1446835"/>
          </a:xfrm>
          <a:prstGeom prst="wedgeRoundRectCallout">
            <a:avLst>
              <a:gd name="adj1" fmla="val -90289"/>
              <a:gd name="adj2" fmla="val 24709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Branch </a:t>
            </a:r>
            <a:r>
              <a:rPr lang="en-US" b="1" dirty="0" err="1"/>
              <a:t>ENabled</a:t>
            </a:r>
            <a:br>
              <a:rPr lang="en-US" dirty="0"/>
            </a:br>
            <a:r>
              <a:rPr lang="en-US" dirty="0"/>
              <a:t>(BEN)</a:t>
            </a:r>
          </a:p>
          <a:p>
            <a:pPr algn="ctr"/>
            <a:r>
              <a:rPr lang="en-US" dirty="0"/>
              <a:t>Register storing the answer to ”Should we branch”</a:t>
            </a:r>
          </a:p>
        </p:txBody>
      </p:sp>
      <p:sp>
        <p:nvSpPr>
          <p:cNvPr id="13" name="Rounded Rectangular Callout 12">
            <a:extLst>
              <a:ext uri="{FF2B5EF4-FFF2-40B4-BE49-F238E27FC236}">
                <a16:creationId xmlns:a16="http://schemas.microsoft.com/office/drawing/2014/main" id="{9A8BB38B-DD26-8141-B74F-3BD9C0F20797}"/>
              </a:ext>
            </a:extLst>
          </p:cNvPr>
          <p:cNvSpPr/>
          <p:nvPr/>
        </p:nvSpPr>
        <p:spPr>
          <a:xfrm>
            <a:off x="7555768" y="3391383"/>
            <a:ext cx="2674479" cy="2083442"/>
          </a:xfrm>
          <a:prstGeom prst="wedgeRoundRectCallout">
            <a:avLst>
              <a:gd name="adj1" fmla="val -67817"/>
              <a:gd name="adj2" fmla="val 25894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/>
              <a:t>ACcess</a:t>
            </a:r>
            <a:r>
              <a:rPr lang="en-US" b="1" dirty="0"/>
              <a:t> Violation</a:t>
            </a:r>
            <a:br>
              <a:rPr lang="en-US" dirty="0"/>
            </a:br>
            <a:r>
              <a:rPr lang="en-US" dirty="0"/>
              <a:t>(ACV)</a:t>
            </a:r>
          </a:p>
          <a:p>
            <a:pPr algn="ctr"/>
            <a:r>
              <a:rPr lang="en-US" dirty="0"/>
              <a:t>Register storing the answer to “Is the CPU in user state (PSR[15]) and (address on the bus &lt; 0x3000 or &gt;=0xFE00)”</a:t>
            </a:r>
          </a:p>
        </p:txBody>
      </p:sp>
    </p:spTree>
    <p:extLst>
      <p:ext uri="{BB962C8B-B14F-4D97-AF65-F5344CB8AC3E}">
        <p14:creationId xmlns:p14="http://schemas.microsoft.com/office/powerpoint/2010/main" val="12511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Stage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7535" y="1612738"/>
            <a:ext cx="7076747" cy="506585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State 18 starts the fetch</a:t>
            </a:r>
          </a:p>
          <a:p>
            <a:pPr lvl="1"/>
            <a:r>
              <a:rPr lang="en-US" dirty="0"/>
              <a:t>MAR &lt;- PC</a:t>
            </a:r>
          </a:p>
          <a:p>
            <a:pPr lvl="1"/>
            <a:r>
              <a:rPr lang="en-US" dirty="0"/>
              <a:t>PC &lt;- PC + 1</a:t>
            </a:r>
          </a:p>
          <a:p>
            <a:pPr lvl="1"/>
            <a:r>
              <a:rPr lang="en-US" dirty="0"/>
              <a:t>Test PC value for Access Violation (out of bounds)</a:t>
            </a:r>
          </a:p>
          <a:p>
            <a:pPr lvl="1"/>
            <a:r>
              <a:rPr lang="en-US" dirty="0"/>
              <a:t>COND5 and J=33 (if interrupt go to 33+16=49 else 33)</a:t>
            </a:r>
          </a:p>
          <a:p>
            <a:r>
              <a:rPr lang="en-US" dirty="0"/>
              <a:t>State 33 checks for an access violation</a:t>
            </a:r>
          </a:p>
          <a:p>
            <a:pPr lvl="1"/>
            <a:r>
              <a:rPr lang="en-US" dirty="0"/>
              <a:t>COND6 and J=28 (if ACV go to 28+32=60 else 28)</a:t>
            </a:r>
          </a:p>
          <a:p>
            <a:r>
              <a:rPr lang="en-US" dirty="0"/>
              <a:t>State 28 waits for read complete</a:t>
            </a:r>
          </a:p>
          <a:p>
            <a:pPr lvl="1"/>
            <a:r>
              <a:rPr lang="en-US" dirty="0"/>
              <a:t>Assert MEM.EN</a:t>
            </a:r>
          </a:p>
          <a:p>
            <a:pPr lvl="1"/>
            <a:r>
              <a:rPr lang="en-US" dirty="0"/>
              <a:t>MDR &lt;- MEM[MAR]</a:t>
            </a:r>
          </a:p>
          <a:p>
            <a:pPr lvl="1"/>
            <a:r>
              <a:rPr lang="en-US" dirty="0"/>
              <a:t>COND1 and J=28 (if R go to state 28+2=30 else 28)</a:t>
            </a:r>
          </a:p>
          <a:p>
            <a:r>
              <a:rPr lang="en-US" dirty="0"/>
              <a:t>State 30 moves the instruction to IR</a:t>
            </a:r>
          </a:p>
          <a:p>
            <a:pPr lvl="1"/>
            <a:r>
              <a:rPr lang="en-US" dirty="0"/>
              <a:t>IR &lt;- MDR</a:t>
            </a:r>
          </a:p>
          <a:p>
            <a:pPr lvl="1"/>
            <a:r>
              <a:rPr lang="en-US" dirty="0"/>
              <a:t>COND0 and J=32 so next state is 32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88B4B9-7726-0347-AE53-5B888A49B5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2" t="1754" r="24040" b="55816"/>
          <a:stretch/>
        </p:blipFill>
        <p:spPr bwMode="auto">
          <a:xfrm>
            <a:off x="345551" y="1495827"/>
            <a:ext cx="4431591" cy="4407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77916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 Stage Microcode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2983" y="4451814"/>
            <a:ext cx="6939858" cy="158362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071062"/>
              </p:ext>
            </p:extLst>
          </p:nvPr>
        </p:nvGraphicFramePr>
        <p:xfrm>
          <a:off x="2296975" y="1643328"/>
          <a:ext cx="7786080" cy="2292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223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91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5540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IRD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CONDx</a:t>
                      </a:r>
                      <a:endParaRPr 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mr-IN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289">
                <a:tc>
                  <a:txBody>
                    <a:bodyPr/>
                    <a:lstStyle/>
                    <a:p>
                      <a:pPr algn="l" fontAlgn="b"/>
                      <a:r>
                        <a:rPr lang="it-I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State 18 )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J=33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LD.MAR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LD.PC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GatePC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LD.ACV</a:t>
                      </a: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289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 State 33 )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J=28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435291680"/>
                  </a:ext>
                </a:extLst>
              </a:tr>
              <a:tr h="51776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State 28 )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J=30</a:t>
                      </a:r>
                      <a:endParaRPr lang="mr-I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LD.MDR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MEM.EN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State 30 )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J=32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LD.IR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GateMDR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215662" y="6126163"/>
            <a:ext cx="755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find this information in figureC9v3.xls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96975" y="4173203"/>
            <a:ext cx="80171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Next State is a possibly modified version of J</a:t>
            </a:r>
          </a:p>
          <a:p>
            <a:r>
              <a:rPr lang="en-US" dirty="0"/>
              <a:t>	COND6 says “Set bit 5 (+32) in J if ACV is true</a:t>
            </a:r>
          </a:p>
          <a:p>
            <a:r>
              <a:rPr lang="en-US" dirty="0"/>
              <a:t>	COND5 says “Set bit 4 (+16) in J if an interrupt is waiting”</a:t>
            </a:r>
          </a:p>
          <a:p>
            <a:r>
              <a:rPr lang="en-US" dirty="0"/>
              <a:t>	COND1 says “Set bit 1 (+2) in J if memory is Ready</a:t>
            </a:r>
          </a:p>
          <a:p>
            <a:r>
              <a:rPr lang="en-US" dirty="0"/>
              <a:t>	COND0 says “Use unmodified J”</a:t>
            </a:r>
          </a:p>
        </p:txBody>
      </p:sp>
    </p:spTree>
    <p:extLst>
      <p:ext uri="{BB962C8B-B14F-4D97-AF65-F5344CB8AC3E}">
        <p14:creationId xmlns:p14="http://schemas.microsoft.com/office/powerpoint/2010/main" val="150233322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Branch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State 32 does the decode</a:t>
            </a:r>
          </a:p>
          <a:p>
            <a:pPr lvl="1"/>
            <a:r>
              <a:rPr lang="en-US" dirty="0"/>
              <a:t>BEN &lt;- IR[11] &amp; N | IR[10] &amp; Z | IR[9] &amp; P</a:t>
            </a:r>
          </a:p>
          <a:p>
            <a:pPr lvl="1"/>
            <a:r>
              <a:rPr lang="en-US" dirty="0"/>
              <a:t>State 32 has IRD=1 for next state</a:t>
            </a:r>
          </a:p>
          <a:p>
            <a:r>
              <a:rPr lang="en-US" dirty="0"/>
              <a:t>State 0 is chosen for a </a:t>
            </a:r>
            <a:r>
              <a:rPr lang="en-US" dirty="0" err="1"/>
              <a:t>BRx</a:t>
            </a:r>
            <a:r>
              <a:rPr lang="en-US" dirty="0"/>
              <a:t> instruction</a:t>
            </a:r>
          </a:p>
          <a:p>
            <a:pPr lvl="1"/>
            <a:r>
              <a:rPr lang="en-US" dirty="0"/>
              <a:t>State 0 has J=18 and COND2 for next state</a:t>
            </a:r>
          </a:p>
          <a:p>
            <a:pPr lvl="1"/>
            <a:r>
              <a:rPr lang="en-US" dirty="0"/>
              <a:t>The next state will be 18 if BEN is 0 or 22 (18 + 4) if BEN is 1</a:t>
            </a:r>
          </a:p>
          <a:p>
            <a:r>
              <a:rPr lang="en-US" dirty="0"/>
              <a:t>State 22 changes the PC</a:t>
            </a:r>
          </a:p>
          <a:p>
            <a:pPr lvl="1"/>
            <a:r>
              <a:rPr lang="en-US" dirty="0"/>
              <a:t>PC &lt;- PC + off9</a:t>
            </a:r>
          </a:p>
          <a:p>
            <a:pPr lvl="1"/>
            <a:r>
              <a:rPr lang="en-US" dirty="0"/>
              <a:t>State has J=18 and COND0</a:t>
            </a:r>
          </a:p>
          <a:p>
            <a:pPr lvl="1"/>
            <a:r>
              <a:rPr lang="en-US" dirty="0"/>
              <a:t>So next state is 18</a:t>
            </a:r>
          </a:p>
          <a:p>
            <a:r>
              <a:rPr lang="en-US" dirty="0"/>
              <a:t>State 18 starts the fetch cycle again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59738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Decode/Execute Microcode for BR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5163" y="3727552"/>
            <a:ext cx="8460316" cy="2208376"/>
          </a:xfrm>
        </p:spPr>
        <p:txBody>
          <a:bodyPr>
            <a:normAutofit/>
          </a:bodyPr>
          <a:lstStyle/>
          <a:p>
            <a:r>
              <a:rPr lang="de-DE" dirty="0"/>
              <a:t>IRD=1 </a:t>
            </a:r>
            <a:r>
              <a:rPr lang="de-DE" dirty="0" err="1"/>
              <a:t>says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IR[15:12]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Next State</a:t>
            </a:r>
            <a:br>
              <a:rPr lang="de-DE" dirty="0"/>
            </a:br>
            <a:r>
              <a:rPr lang="de-DE" dirty="0"/>
              <a:t>COND2</a:t>
            </a:r>
            <a:r>
              <a:rPr lang="en-US" dirty="0"/>
              <a:t> says “Set bit 2 (+4) in J if BEN is set”</a:t>
            </a:r>
            <a:endParaRPr lang="de-DE" dirty="0"/>
          </a:p>
          <a:p>
            <a:r>
              <a:rPr lang="de-DE" dirty="0"/>
              <a:t>FYI,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single-bit BEN </a:t>
            </a:r>
            <a:r>
              <a:rPr lang="de-DE" dirty="0" err="1"/>
              <a:t>flip-flop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write-enable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LD.BEN;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register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BEN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stored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8539717"/>
              </p:ext>
            </p:extLst>
          </p:nvPr>
        </p:nvGraphicFramePr>
        <p:xfrm>
          <a:off x="2551327" y="1655684"/>
          <a:ext cx="7786080" cy="1773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5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2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60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3553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7291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0950">
                <a:tc>
                  <a:txBody>
                    <a:bodyPr/>
                    <a:lstStyle/>
                    <a:p>
                      <a:pPr algn="ctr" fontAlgn="b"/>
                      <a:r>
                        <a:rPr lang="de-DE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State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IRD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/>
                        </a:rPr>
                        <a:t>CONDx</a:t>
                      </a:r>
                      <a:endParaRPr 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mr-IN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FFFFFF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289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State 32 )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J=0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LD.BEN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769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State 0 )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J=18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endParaRPr lang="en-US" sz="18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308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( State 22 )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J=18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LD.PC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GateMARMUX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PCMUX=2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ADDR2MUX=2</a:t>
                      </a:r>
                    </a:p>
                  </a:txBody>
                  <a:tcPr marL="12700" marR="12700" marT="127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088340" y="5779426"/>
            <a:ext cx="755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can find this information in figurec9v2.xls</a:t>
            </a:r>
          </a:p>
        </p:txBody>
      </p:sp>
    </p:spTree>
    <p:extLst>
      <p:ext uri="{BB962C8B-B14F-4D97-AF65-F5344CB8AC3E}">
        <p14:creationId xmlns:p14="http://schemas.microsoft.com/office/powerpoint/2010/main" val="1892901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How Many Instructions? (ISA design philosophies)</a:t>
            </a:r>
          </a:p>
        </p:txBody>
      </p:sp>
      <p:sp>
        <p:nvSpPr>
          <p:cNvPr id="15362" name="Rectangle 4"/>
          <p:cNvSpPr>
            <a:spLocks noGrp="1" noChangeArrowheads="1"/>
          </p:cNvSpPr>
          <p:nvPr>
            <p:ph sz="half" idx="1"/>
            <p:custDataLst>
              <p:tags r:id="rId2"/>
            </p:custDataLst>
          </p:nvPr>
        </p:nvSpPr>
        <p:spPr>
          <a:xfrm>
            <a:off x="1927412" y="2151063"/>
            <a:ext cx="3931920" cy="4488316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sz="3300" dirty="0">
                <a:latin typeface="Arial" charset="0"/>
              </a:rPr>
              <a:t>Lots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b="1" dirty="0">
                <a:latin typeface="Arial" charset="0"/>
              </a:rPr>
              <a:t>CISC</a:t>
            </a:r>
            <a:r>
              <a:rPr lang="en-US" dirty="0">
                <a:latin typeface="Arial" charset="0"/>
              </a:rPr>
              <a:t> (Complex Instruction Set Computer)</a:t>
            </a:r>
          </a:p>
          <a:p>
            <a:pPr eaLnBrk="1" hangingPunct="1"/>
            <a:r>
              <a:rPr lang="en-US" dirty="0">
                <a:latin typeface="Arial" charset="0"/>
              </a:rPr>
              <a:t>Intel X86, DEC VAX, IBM Z-series</a:t>
            </a:r>
          </a:p>
          <a:p>
            <a:pPr eaLnBrk="1" hangingPunct="1"/>
            <a:r>
              <a:rPr lang="en-US" dirty="0">
                <a:latin typeface="Arial" charset="0"/>
              </a:rPr>
              <a:t>Do as much as you can in a single instruction.</a:t>
            </a:r>
          </a:p>
          <a:p>
            <a:pPr eaLnBrk="1" hangingPunct="1"/>
            <a:r>
              <a:rPr lang="en-US" dirty="0">
                <a:latin typeface="Arial" charset="0"/>
              </a:rPr>
              <a:t>Relatively easy to write efficient machine code by hand.</a:t>
            </a:r>
          </a:p>
        </p:txBody>
      </p:sp>
      <p:sp>
        <p:nvSpPr>
          <p:cNvPr id="15363" name="Rectangle 5"/>
          <p:cNvSpPr>
            <a:spLocks noGrp="1" noChangeArrowheads="1"/>
          </p:cNvSpPr>
          <p:nvPr>
            <p:ph sz="half" idx="2"/>
            <p:custDataLst>
              <p:tags r:id="rId3"/>
            </p:custDataLst>
          </p:nvPr>
        </p:nvSpPr>
        <p:spPr>
          <a:xfrm>
            <a:off x="6302187" y="2151063"/>
            <a:ext cx="4520142" cy="4488316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3100" dirty="0">
                <a:latin typeface="Arial" charset="0"/>
              </a:rPr>
              <a:t>Few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b="1" dirty="0">
                <a:latin typeface="Arial" charset="0"/>
              </a:rPr>
              <a:t>RISC</a:t>
            </a:r>
            <a:r>
              <a:rPr lang="en-US" dirty="0">
                <a:latin typeface="Arial" charset="0"/>
              </a:rPr>
              <a:t> (Reduced Instruction Set Computer)</a:t>
            </a:r>
          </a:p>
          <a:p>
            <a:pPr eaLnBrk="1" hangingPunct="1"/>
            <a:r>
              <a:rPr lang="en-US" dirty="0">
                <a:latin typeface="Arial" charset="0"/>
              </a:rPr>
              <a:t>ARM, PowerPC, MIPS, </a:t>
            </a:r>
            <a:r>
              <a:rPr lang="en-US" b="1" dirty="0">
                <a:solidFill>
                  <a:srgbClr val="FF0000"/>
                </a:solidFill>
                <a:latin typeface="Arial" charset="0"/>
              </a:rPr>
              <a:t>LC-3</a:t>
            </a:r>
          </a:p>
          <a:p>
            <a:pPr eaLnBrk="1" hangingPunct="1"/>
            <a:r>
              <a:rPr lang="en-US" dirty="0">
                <a:latin typeface="Arial" charset="0"/>
              </a:rPr>
              <a:t>Expose as much as you can to the compiler so that it can optimize.</a:t>
            </a:r>
          </a:p>
          <a:p>
            <a:pPr eaLnBrk="1" hangingPunct="1"/>
            <a:r>
              <a:rPr lang="en-US" dirty="0">
                <a:latin typeface="Arial" charset="0"/>
              </a:rPr>
              <a:t>Hard to write efficient machine code by hand.</a:t>
            </a:r>
            <a:br>
              <a:rPr lang="en-US" dirty="0">
                <a:latin typeface="Arial" charset="0"/>
              </a:rPr>
            </a:b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0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Microcode?</a:t>
            </a:r>
            <a:endParaRPr lang="en-US" sz="2000" dirty="0">
              <a:latin typeface="Arial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9EAF63A-833D-4848-8873-8F2E0A9F64F6}"/>
              </a:ext>
            </a:extLst>
          </p:cNvPr>
          <p:cNvSpPr txBox="1">
            <a:spLocks/>
          </p:cNvSpPr>
          <p:nvPr/>
        </p:nvSpPr>
        <p:spPr>
          <a:xfrm>
            <a:off x="239210" y="473076"/>
            <a:ext cx="2444750" cy="609758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>
                <a:latin typeface="Arial" charset="0"/>
              </a:rPr>
              <a:t>Note that the state diagram shows the register transfers done in each word/state in the microcode!</a:t>
            </a:r>
            <a:br>
              <a:rPr lang="en-US" sz="2400" dirty="0">
                <a:latin typeface="Arial" charset="0"/>
              </a:rPr>
            </a:br>
            <a:br>
              <a:rPr lang="en-US" sz="2400" dirty="0">
                <a:latin typeface="Arial" charset="0"/>
              </a:rPr>
            </a:br>
            <a:r>
              <a:rPr lang="en-US" sz="2400" i="1" dirty="0">
                <a:latin typeface="Arial" charset="0"/>
              </a:rPr>
              <a:t>In other words, this </a:t>
            </a:r>
            <a:r>
              <a:rPr lang="en-US" sz="2400" b="1" i="1" dirty="0">
                <a:latin typeface="Arial" charset="0"/>
              </a:rPr>
              <a:t>is</a:t>
            </a:r>
            <a:r>
              <a:rPr lang="en-US" sz="2400" i="1" dirty="0">
                <a:latin typeface="Arial" charset="0"/>
              </a:rPr>
              <a:t> the microcode in a readable form!</a:t>
            </a:r>
            <a:br>
              <a:rPr lang="en-US" sz="2000" i="1" dirty="0">
                <a:latin typeface="Arial" charset="0"/>
              </a:rPr>
            </a:br>
            <a:br>
              <a:rPr lang="en-US" sz="2000" i="1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Fig C.3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E99435C-02B4-FE44-A33B-1DC1D8E52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"/>
          <a:stretch/>
        </p:blipFill>
        <p:spPr bwMode="auto">
          <a:xfrm>
            <a:off x="3253413" y="148623"/>
            <a:ext cx="5379001" cy="670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780309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Questions?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2487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Do You Think Came First?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(a) The data path diagram</a:t>
            </a:r>
          </a:p>
          <a:p>
            <a:r>
              <a:rPr lang="en-US" dirty="0"/>
              <a:t>(b) The FSM graph</a:t>
            </a:r>
          </a:p>
          <a:p>
            <a:r>
              <a:rPr lang="en-US" dirty="0"/>
              <a:t>(c) The microcode</a:t>
            </a:r>
          </a:p>
          <a:p>
            <a:r>
              <a:rPr lang="en-US" dirty="0"/>
              <a:t>(d) The instruction set</a:t>
            </a:r>
          </a:p>
          <a:p>
            <a:endParaRPr lang="en-US" dirty="0"/>
          </a:p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0272688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Questions?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The ISA: Overview</a:t>
            </a:r>
          </a:p>
          <a:p>
            <a:pPr lvl="1"/>
            <a:r>
              <a:rPr lang="en-US" dirty="0">
                <a:latin typeface="Arial" charset="0"/>
              </a:rPr>
              <a:t>Memory, Registers, Instruction Set, </a:t>
            </a:r>
            <a:r>
              <a:rPr lang="en-US" dirty="0" err="1">
                <a:latin typeface="Arial" charset="0"/>
              </a:rPr>
              <a:t>Opcodes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Datatypes</a:t>
            </a:r>
            <a:r>
              <a:rPr lang="en-US" dirty="0">
                <a:latin typeface="Arial" charset="0"/>
              </a:rPr>
              <a:t>, Addressing Modes, Condition Codes</a:t>
            </a:r>
          </a:p>
          <a:p>
            <a:r>
              <a:rPr lang="en-US" dirty="0">
                <a:latin typeface="Arial" charset="0"/>
              </a:rPr>
              <a:t>Instruction Set </a:t>
            </a:r>
          </a:p>
          <a:p>
            <a:pPr lvl="1"/>
            <a:r>
              <a:rPr lang="en-US" dirty="0" err="1">
                <a:latin typeface="Arial" charset="0"/>
              </a:rPr>
              <a:t>Datapath</a:t>
            </a:r>
            <a:r>
              <a:rPr lang="en-US" dirty="0">
                <a:latin typeface="Arial" charset="0"/>
              </a:rPr>
              <a:t>, Control signals to implement each instruction</a:t>
            </a:r>
          </a:p>
          <a:p>
            <a:pPr lvl="1"/>
            <a:r>
              <a:rPr lang="en-US" dirty="0">
                <a:latin typeface="Arial" charset="0"/>
              </a:rPr>
              <a:t>ALU, Data movement (load/store), and Control Instructions</a:t>
            </a:r>
          </a:p>
          <a:p>
            <a:pPr lvl="1"/>
            <a:r>
              <a:rPr lang="en-US" dirty="0">
                <a:latin typeface="Arial" charset="0"/>
              </a:rPr>
              <a:t>Addressing Modes</a:t>
            </a:r>
          </a:p>
          <a:p>
            <a:r>
              <a:rPr lang="en-US" dirty="0">
                <a:latin typeface="Arial" charset="0"/>
              </a:rPr>
              <a:t>The </a:t>
            </a:r>
            <a:r>
              <a:rPr lang="en-US" dirty="0" err="1">
                <a:latin typeface="Arial" charset="0"/>
              </a:rPr>
              <a:t>Microsequencer</a:t>
            </a:r>
            <a:r>
              <a:rPr lang="en-US" dirty="0">
                <a:latin typeface="Arial" charset="0"/>
              </a:rPr>
              <a:t> and Microcode</a:t>
            </a:r>
          </a:p>
        </p:txBody>
      </p:sp>
    </p:spTree>
    <p:extLst>
      <p:ext uri="{BB962C8B-B14F-4D97-AF65-F5344CB8AC3E}">
        <p14:creationId xmlns:p14="http://schemas.microsoft.com/office/powerpoint/2010/main" val="4080260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LC-3 Machine Code and Assembly Language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1585914" y="1385888"/>
            <a:ext cx="10225088" cy="5119084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For now, we are focused on the </a:t>
            </a:r>
            <a:r>
              <a:rPr lang="en-US" b="1" dirty="0">
                <a:latin typeface="Arial" charset="0"/>
              </a:rPr>
              <a:t>LC-3 </a:t>
            </a:r>
            <a:r>
              <a:rPr lang="en-US" b="1" dirty="0" err="1">
                <a:latin typeface="Arial" charset="0"/>
              </a:rPr>
              <a:t>datapath</a:t>
            </a:r>
            <a:endParaRPr lang="en-US" b="1" dirty="0">
              <a:latin typeface="Arial" charset="0"/>
            </a:endParaRPr>
          </a:p>
          <a:p>
            <a:pPr lvl="1"/>
            <a:r>
              <a:rPr lang="en-US" dirty="0">
                <a:latin typeface="Arial" charset="0"/>
              </a:rPr>
              <a:t>The circuit implementation, and the state machine</a:t>
            </a:r>
          </a:p>
          <a:p>
            <a:pPr lvl="1"/>
            <a:r>
              <a:rPr lang="en-US" dirty="0">
                <a:latin typeface="Arial" charset="0"/>
              </a:rPr>
              <a:t>The control signals that make each instruction happen</a:t>
            </a:r>
          </a:p>
          <a:p>
            <a:r>
              <a:rPr lang="en-US" dirty="0">
                <a:latin typeface="Arial" charset="0"/>
              </a:rPr>
              <a:t>You will need to understand </a:t>
            </a:r>
            <a:r>
              <a:rPr lang="en-US" u="sng" dirty="0">
                <a:latin typeface="Arial" charset="0"/>
              </a:rPr>
              <a:t>wha</a:t>
            </a:r>
            <a:r>
              <a:rPr lang="en-US" dirty="0">
                <a:latin typeface="Arial" charset="0"/>
              </a:rPr>
              <a:t>t each LC-3 machine code instruction does </a:t>
            </a:r>
            <a:r>
              <a:rPr lang="en-US" i="1" dirty="0">
                <a:latin typeface="Arial" charset="0"/>
              </a:rPr>
              <a:t>– atomically, in insolation</a:t>
            </a:r>
          </a:p>
          <a:p>
            <a:pPr lvl="1"/>
            <a:r>
              <a:rPr lang="en-US" dirty="0">
                <a:latin typeface="Arial" charset="0"/>
              </a:rPr>
              <a:t>What registers or memory locations does it change?</a:t>
            </a:r>
          </a:p>
          <a:p>
            <a:pPr lvl="1"/>
            <a:r>
              <a:rPr lang="en-US" dirty="0">
                <a:latin typeface="Arial" charset="0"/>
              </a:rPr>
              <a:t>Which ALU operation is happening?</a:t>
            </a:r>
          </a:p>
          <a:p>
            <a:pPr lvl="1"/>
            <a:r>
              <a:rPr lang="en-US" dirty="0">
                <a:latin typeface="Arial" charset="0"/>
              </a:rPr>
              <a:t>How does the data flow through each MUX and the bus to make the operation execute with the desired behavior?</a:t>
            </a:r>
          </a:p>
          <a:p>
            <a:r>
              <a:rPr lang="en-US" dirty="0">
                <a:latin typeface="Arial" charset="0"/>
              </a:rPr>
              <a:t>You do NOT need to understand </a:t>
            </a:r>
            <a:r>
              <a:rPr lang="en-US" u="sng" dirty="0">
                <a:latin typeface="Arial" charset="0"/>
              </a:rPr>
              <a:t>why</a:t>
            </a:r>
            <a:r>
              <a:rPr lang="en-US" dirty="0">
                <a:latin typeface="Arial" charset="0"/>
              </a:rPr>
              <a:t> or </a:t>
            </a:r>
            <a:r>
              <a:rPr lang="en-US" u="sng" dirty="0">
                <a:latin typeface="Arial" charset="0"/>
              </a:rPr>
              <a:t>how</a:t>
            </a:r>
            <a:r>
              <a:rPr lang="en-US" dirty="0">
                <a:latin typeface="Arial" charset="0"/>
              </a:rPr>
              <a:t> you would use these instructions in a program yet.</a:t>
            </a:r>
          </a:p>
          <a:p>
            <a:pPr lvl="1"/>
            <a:r>
              <a:rPr lang="en-US" dirty="0">
                <a:latin typeface="Arial" charset="0"/>
              </a:rPr>
              <a:t>We’ll cover that later, with assembly programming</a:t>
            </a:r>
          </a:p>
          <a:p>
            <a:pPr lvl="1"/>
            <a:r>
              <a:rPr lang="en-US" dirty="0">
                <a:latin typeface="Arial" charset="0"/>
              </a:rPr>
              <a:t>For now, just understand each instruction’s behavior – so you can know how to implement it in the </a:t>
            </a:r>
            <a:r>
              <a:rPr lang="en-US" dirty="0" err="1">
                <a:latin typeface="Arial" charset="0"/>
              </a:rPr>
              <a:t>datapath</a:t>
            </a:r>
            <a:r>
              <a:rPr lang="en-US" dirty="0">
                <a:latin typeface="Arial" charset="0"/>
              </a:rPr>
              <a:t> and microcode, using control signals</a:t>
            </a:r>
          </a:p>
        </p:txBody>
      </p:sp>
    </p:spTree>
    <p:extLst>
      <p:ext uri="{BB962C8B-B14F-4D97-AF65-F5344CB8AC3E}">
        <p14:creationId xmlns:p14="http://schemas.microsoft.com/office/powerpoint/2010/main" val="240376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 the LC-3 Instruction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16-bit instructions</a:t>
            </a:r>
          </a:p>
          <a:p>
            <a:r>
              <a:rPr lang="en-US" dirty="0"/>
              <a:t>4 bits for opcode (bits 15-12)</a:t>
            </a:r>
          </a:p>
          <a:p>
            <a:r>
              <a:rPr lang="en-US" dirty="0"/>
              <a:t>How many instructions?</a:t>
            </a:r>
          </a:p>
          <a:p>
            <a:r>
              <a:rPr lang="en-US" dirty="0"/>
              <a:t>15 </a:t>
            </a:r>
            <a:r>
              <a:rPr lang="mr-IN" dirty="0"/>
              <a:t>–</a:t>
            </a:r>
            <a:r>
              <a:rPr lang="en-US" dirty="0"/>
              <a:t> code 1101 is reserved for future use.</a:t>
            </a:r>
          </a:p>
        </p:txBody>
      </p:sp>
    </p:spTree>
    <p:extLst>
      <p:ext uri="{BB962C8B-B14F-4D97-AF65-F5344CB8AC3E}">
        <p14:creationId xmlns:p14="http://schemas.microsoft.com/office/powerpoint/2010/main" val="36509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LC-3 Assembly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it?</a:t>
            </a:r>
          </a:p>
          <a:p>
            <a:pPr lvl="1"/>
            <a:r>
              <a:rPr lang="en-US" dirty="0"/>
              <a:t>A symbolic (text, human readable) representation of the binary machine language</a:t>
            </a:r>
          </a:p>
          <a:p>
            <a:pPr lvl="1"/>
            <a:r>
              <a:rPr lang="en-US" dirty="0"/>
              <a:t>Instructions are one-to-one between AL and ML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Example assembly language:</a:t>
            </a:r>
          </a:p>
          <a:p>
            <a:pPr marL="457200" lvl="1" indent="0">
              <a:buNone/>
            </a:pPr>
            <a:r>
              <a:rPr lang="en-US" dirty="0"/>
              <a:t>ADD R1, R2, R3</a:t>
            </a:r>
          </a:p>
        </p:txBody>
      </p:sp>
    </p:spTree>
    <p:extLst>
      <p:ext uri="{BB962C8B-B14F-4D97-AF65-F5344CB8AC3E}">
        <p14:creationId xmlns:p14="http://schemas.microsoft.com/office/powerpoint/2010/main" val="39469463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44A0-ADBA-447C-958E-A9B7A93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 of LC-3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243FD-B1EF-41EF-B9C1-6248D5D85803}"/>
              </a:ext>
            </a:extLst>
          </p:cNvPr>
          <p:cNvSpPr txBox="1"/>
          <p:nvPr/>
        </p:nvSpPr>
        <p:spPr>
          <a:xfrm>
            <a:off x="2149208" y="2244567"/>
            <a:ext cx="173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Operate (ALU)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F1882-4514-4B90-8DB2-CB5BB08C3E65}"/>
              </a:ext>
            </a:extLst>
          </p:cNvPr>
          <p:cNvSpPr txBox="1"/>
          <p:nvPr/>
        </p:nvSpPr>
        <p:spPr>
          <a:xfrm>
            <a:off x="4430620" y="2247441"/>
            <a:ext cx="303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Movement (Memory)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16794-4224-414E-A5AC-5128F96FD08C}"/>
              </a:ext>
            </a:extLst>
          </p:cNvPr>
          <p:cNvSpPr txBox="1"/>
          <p:nvPr/>
        </p:nvSpPr>
        <p:spPr>
          <a:xfrm>
            <a:off x="7954178" y="2244567"/>
            <a:ext cx="129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71B2D-2C4C-4584-A5FD-B633CF0ED625}"/>
              </a:ext>
            </a:extLst>
          </p:cNvPr>
          <p:cNvSpPr txBox="1"/>
          <p:nvPr/>
        </p:nvSpPr>
        <p:spPr>
          <a:xfrm>
            <a:off x="2149207" y="3040655"/>
            <a:ext cx="1421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9B8C-9B20-4668-91FE-9114B0451C4C}"/>
              </a:ext>
            </a:extLst>
          </p:cNvPr>
          <p:cNvSpPr txBox="1"/>
          <p:nvPr/>
        </p:nvSpPr>
        <p:spPr>
          <a:xfrm>
            <a:off x="4430619" y="2965498"/>
            <a:ext cx="142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5354F-7C16-41BE-B291-55F09DB7BE0F}"/>
              </a:ext>
            </a:extLst>
          </p:cNvPr>
          <p:cNvSpPr txBox="1"/>
          <p:nvPr/>
        </p:nvSpPr>
        <p:spPr>
          <a:xfrm>
            <a:off x="5851795" y="2967460"/>
            <a:ext cx="142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88CF9-3DD5-4FF8-93C4-BE3C9847C127}"/>
              </a:ext>
            </a:extLst>
          </p:cNvPr>
          <p:cNvSpPr txBox="1"/>
          <p:nvPr/>
        </p:nvSpPr>
        <p:spPr>
          <a:xfrm>
            <a:off x="7954177" y="2962625"/>
            <a:ext cx="1421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305184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44A0-ADBA-447C-958E-A9B7A93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Operate (ALU)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243FD-B1EF-41EF-B9C1-6248D5D85803}"/>
              </a:ext>
            </a:extLst>
          </p:cNvPr>
          <p:cNvSpPr txBox="1"/>
          <p:nvPr/>
        </p:nvSpPr>
        <p:spPr>
          <a:xfrm>
            <a:off x="2149208" y="2244567"/>
            <a:ext cx="173522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Operate (ALU)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F1882-4514-4B90-8DB2-CB5BB08C3E65}"/>
              </a:ext>
            </a:extLst>
          </p:cNvPr>
          <p:cNvSpPr txBox="1"/>
          <p:nvPr/>
        </p:nvSpPr>
        <p:spPr>
          <a:xfrm>
            <a:off x="4430620" y="2247441"/>
            <a:ext cx="303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Movement (Memory)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16794-4224-414E-A5AC-5128F96FD08C}"/>
              </a:ext>
            </a:extLst>
          </p:cNvPr>
          <p:cNvSpPr txBox="1"/>
          <p:nvPr/>
        </p:nvSpPr>
        <p:spPr>
          <a:xfrm>
            <a:off x="7954178" y="2244567"/>
            <a:ext cx="129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71B2D-2C4C-4584-A5FD-B633CF0ED625}"/>
              </a:ext>
            </a:extLst>
          </p:cNvPr>
          <p:cNvSpPr txBox="1"/>
          <p:nvPr/>
        </p:nvSpPr>
        <p:spPr>
          <a:xfrm>
            <a:off x="2149207" y="3040655"/>
            <a:ext cx="1421176" cy="923330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9B8C-9B20-4668-91FE-9114B0451C4C}"/>
              </a:ext>
            </a:extLst>
          </p:cNvPr>
          <p:cNvSpPr txBox="1"/>
          <p:nvPr/>
        </p:nvSpPr>
        <p:spPr>
          <a:xfrm>
            <a:off x="4430619" y="2965498"/>
            <a:ext cx="142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5354F-7C16-41BE-B291-55F09DB7BE0F}"/>
              </a:ext>
            </a:extLst>
          </p:cNvPr>
          <p:cNvSpPr txBox="1"/>
          <p:nvPr/>
        </p:nvSpPr>
        <p:spPr>
          <a:xfrm>
            <a:off x="5851795" y="2967460"/>
            <a:ext cx="142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88CF9-3DD5-4FF8-93C4-BE3C9847C127}"/>
              </a:ext>
            </a:extLst>
          </p:cNvPr>
          <p:cNvSpPr txBox="1"/>
          <p:nvPr/>
        </p:nvSpPr>
        <p:spPr>
          <a:xfrm>
            <a:off x="7954177" y="2962625"/>
            <a:ext cx="1421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2173247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6805938" y="317500"/>
            <a:ext cx="311150" cy="115093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4" name="Oval 373"/>
          <p:cNvSpPr/>
          <p:nvPr/>
        </p:nvSpPr>
        <p:spPr>
          <a:xfrm>
            <a:off x="6794826" y="1468439"/>
            <a:ext cx="309563" cy="1152525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164089" y="438150"/>
            <a:ext cx="712787" cy="9334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1" name="Rounded Rectangle 370"/>
          <p:cNvSpPr/>
          <p:nvPr/>
        </p:nvSpPr>
        <p:spPr>
          <a:xfrm>
            <a:off x="2164089" y="1577975"/>
            <a:ext cx="712787" cy="93345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6391" name="Group 695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164089" y="411165"/>
            <a:ext cx="6651625" cy="388938"/>
            <a:chOff x="1105" y="409"/>
            <a:chExt cx="4190" cy="245"/>
          </a:xfrm>
        </p:grpSpPr>
        <p:grpSp>
          <p:nvGrpSpPr>
            <p:cNvPr id="16722" name="Group 215"/>
            <p:cNvGrpSpPr>
              <a:grpSpLocks/>
            </p:cNvGrpSpPr>
            <p:nvPr/>
          </p:nvGrpSpPr>
          <p:grpSpPr bwMode="auto">
            <a:xfrm>
              <a:off x="1871" y="409"/>
              <a:ext cx="856" cy="245"/>
              <a:chOff x="1049" y="2142"/>
              <a:chExt cx="856" cy="245"/>
            </a:xfrm>
          </p:grpSpPr>
          <p:sp>
            <p:nvSpPr>
              <p:cNvPr id="16752" name="Text Box 216"/>
              <p:cNvSpPr txBox="1">
                <a:spLocks noChangeArrowheads="1"/>
              </p:cNvSpPr>
              <p:nvPr>
                <p:custDataLst>
                  <p:tags r:id="rId32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53" name="Line 217"/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4" name="Line 218"/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5" name="Line 219"/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6" name="Line 220"/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7" name="Line 221"/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8" name="Line 222"/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23" name="Text Box 223"/>
            <p:cNvSpPr txBox="1"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101" y="4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16724" name="Group 305"/>
            <p:cNvGrpSpPr>
              <a:grpSpLocks/>
            </p:cNvGrpSpPr>
            <p:nvPr/>
          </p:nvGrpSpPr>
          <p:grpSpPr bwMode="auto">
            <a:xfrm>
              <a:off x="2727" y="410"/>
              <a:ext cx="642" cy="244"/>
              <a:chOff x="1049" y="1688"/>
              <a:chExt cx="642" cy="244"/>
            </a:xfrm>
          </p:grpSpPr>
          <p:sp>
            <p:nvSpPr>
              <p:cNvPr id="16747" name="Text Box 306"/>
              <p:cNvSpPr txBox="1">
                <a:spLocks noChangeArrowheads="1"/>
              </p:cNvSpPr>
              <p:nvPr>
                <p:custDataLst>
                  <p:tags r:id="rId32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48" name="Line 307"/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9" name="Line 308"/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0" name="Line 309"/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1" name="Line 310"/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25" name="Text Box 311"/>
            <p:cNvSpPr txBox="1">
              <a:spLocks noChangeArrowheads="1"/>
            </p:cNvSpPr>
            <p:nvPr>
              <p:custDataLst>
                <p:tags r:id="rId302"/>
              </p:custDataLst>
            </p:nvPr>
          </p:nvSpPr>
          <p:spPr bwMode="auto">
            <a:xfrm>
              <a:off x="2897" y="426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726" name="Group 312"/>
            <p:cNvGrpSpPr>
              <a:grpSpLocks/>
            </p:cNvGrpSpPr>
            <p:nvPr/>
          </p:nvGrpSpPr>
          <p:grpSpPr bwMode="auto">
            <a:xfrm>
              <a:off x="3369" y="410"/>
              <a:ext cx="642" cy="244"/>
              <a:chOff x="1049" y="1688"/>
              <a:chExt cx="642" cy="244"/>
            </a:xfrm>
          </p:grpSpPr>
          <p:sp>
            <p:nvSpPr>
              <p:cNvPr id="16742" name="Text Box 313"/>
              <p:cNvSpPr txBox="1">
                <a:spLocks noChangeArrowheads="1"/>
              </p:cNvSpPr>
              <p:nvPr>
                <p:custDataLst>
                  <p:tags r:id="rId31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43" name="Line 314"/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4" name="Line 315"/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5" name="Line 316"/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6" name="Line 317"/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27" name="Text Box 318"/>
            <p:cNvSpPr txBox="1">
              <a:spLocks noChangeArrowheads="1"/>
            </p:cNvSpPr>
            <p:nvPr>
              <p:custDataLst>
                <p:tags r:id="rId303"/>
              </p:custDataLst>
            </p:nvPr>
          </p:nvSpPr>
          <p:spPr bwMode="auto">
            <a:xfrm>
              <a:off x="3508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728" name="Text Box 319"/>
            <p:cNvSpPr txBox="1">
              <a:spLocks noChangeArrowheads="1"/>
            </p:cNvSpPr>
            <p:nvPr>
              <p:custDataLst>
                <p:tags r:id="rId304"/>
              </p:custDataLst>
            </p:nvPr>
          </p:nvSpPr>
          <p:spPr bwMode="auto">
            <a:xfrm>
              <a:off x="4011" y="410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16729" name="Text Box 320"/>
            <p:cNvSpPr txBox="1">
              <a:spLocks noChangeArrowheads="1"/>
            </p:cNvSpPr>
            <p:nvPr>
              <p:custDataLst>
                <p:tags r:id="rId305"/>
              </p:custDataLst>
            </p:nvPr>
          </p:nvSpPr>
          <p:spPr bwMode="auto">
            <a:xfrm>
              <a:off x="4225" y="410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16730" name="Group 321"/>
            <p:cNvGrpSpPr>
              <a:grpSpLocks/>
            </p:cNvGrpSpPr>
            <p:nvPr/>
          </p:nvGrpSpPr>
          <p:grpSpPr bwMode="auto">
            <a:xfrm>
              <a:off x="4439" y="410"/>
              <a:ext cx="0" cy="243"/>
              <a:chOff x="1263" y="748"/>
              <a:chExt cx="0" cy="243"/>
            </a:xfrm>
          </p:grpSpPr>
          <p:sp>
            <p:nvSpPr>
              <p:cNvPr id="16740" name="Line 322"/>
              <p:cNvSpPr>
                <a:spLocks noChangeShapeType="1"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1" name="Line 323"/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31" name="Text Box 324"/>
            <p:cNvSpPr txBox="1">
              <a:spLocks noChangeArrowheads="1"/>
            </p:cNvSpPr>
            <p:nvPr>
              <p:custDataLst>
                <p:tags r:id="rId306"/>
              </p:custDataLst>
            </p:nvPr>
          </p:nvSpPr>
          <p:spPr bwMode="auto">
            <a:xfrm>
              <a:off x="4310" y="426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16732" name="Group 325"/>
            <p:cNvGrpSpPr>
              <a:grpSpLocks/>
            </p:cNvGrpSpPr>
            <p:nvPr/>
          </p:nvGrpSpPr>
          <p:grpSpPr bwMode="auto">
            <a:xfrm>
              <a:off x="4653" y="410"/>
              <a:ext cx="642" cy="244"/>
              <a:chOff x="1049" y="1688"/>
              <a:chExt cx="642" cy="244"/>
            </a:xfrm>
          </p:grpSpPr>
          <p:sp>
            <p:nvSpPr>
              <p:cNvPr id="16735" name="Text Box 326"/>
              <p:cNvSpPr txBox="1">
                <a:spLocks noChangeArrowheads="1"/>
              </p:cNvSpPr>
              <p:nvPr>
                <p:custDataLst>
                  <p:tags r:id="rId30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36" name="Line 327"/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7" name="Line 328"/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8" name="Line 329"/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9" name="Line 330"/>
              <p:cNvSpPr>
                <a:spLocks noChangeShapeType="1"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33" name="Text Box 331"/>
            <p:cNvSpPr txBox="1">
              <a:spLocks noChangeArrowheads="1"/>
            </p:cNvSpPr>
            <p:nvPr>
              <p:custDataLst>
                <p:tags r:id="rId307"/>
              </p:custDataLst>
            </p:nvPr>
          </p:nvSpPr>
          <p:spPr bwMode="auto">
            <a:xfrm>
              <a:off x="4792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16734" name="Text Box 553"/>
            <p:cNvSpPr txBox="1">
              <a:spLocks noChangeArrowheads="1"/>
            </p:cNvSpPr>
            <p:nvPr>
              <p:custDataLst>
                <p:tags r:id="rId308"/>
              </p:custDataLst>
            </p:nvPr>
          </p:nvSpPr>
          <p:spPr bwMode="auto">
            <a:xfrm>
              <a:off x="1105" y="426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ADD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2" name="Group 69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164089" y="1606550"/>
            <a:ext cx="6645275" cy="388938"/>
            <a:chOff x="1105" y="1137"/>
            <a:chExt cx="4186" cy="245"/>
          </a:xfrm>
        </p:grpSpPr>
        <p:grpSp>
          <p:nvGrpSpPr>
            <p:cNvPr id="16685" name="Group 379"/>
            <p:cNvGrpSpPr>
              <a:grpSpLocks/>
            </p:cNvGrpSpPr>
            <p:nvPr/>
          </p:nvGrpSpPr>
          <p:grpSpPr bwMode="auto">
            <a:xfrm>
              <a:off x="1867" y="1137"/>
              <a:ext cx="856" cy="245"/>
              <a:chOff x="1049" y="2142"/>
              <a:chExt cx="856" cy="245"/>
            </a:xfrm>
          </p:grpSpPr>
          <p:sp>
            <p:nvSpPr>
              <p:cNvPr id="16715" name="Text Box 380"/>
              <p:cNvSpPr txBox="1">
                <a:spLocks noChangeArrowheads="1"/>
              </p:cNvSpPr>
              <p:nvPr>
                <p:custDataLst>
                  <p:tags r:id="rId294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16" name="Line 381"/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7" name="Line 382"/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8" name="Line 383"/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9" name="Line 384"/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0" name="Line 385"/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1" name="Line 386"/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86" name="Text Box 387"/>
            <p:cNvSpPr txBox="1">
              <a:spLocks noChangeArrowheads="1"/>
            </p:cNvSpPr>
            <p:nvPr>
              <p:custDataLst>
                <p:tags r:id="rId269"/>
              </p:custDataLst>
            </p:nvPr>
          </p:nvSpPr>
          <p:spPr bwMode="auto">
            <a:xfrm>
              <a:off x="2097" y="115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0101</a:t>
              </a:r>
            </a:p>
          </p:txBody>
        </p:sp>
        <p:grpSp>
          <p:nvGrpSpPr>
            <p:cNvPr id="16687" name="Group 388"/>
            <p:cNvGrpSpPr>
              <a:grpSpLocks/>
            </p:cNvGrpSpPr>
            <p:nvPr/>
          </p:nvGrpSpPr>
          <p:grpSpPr bwMode="auto">
            <a:xfrm>
              <a:off x="2723" y="1138"/>
              <a:ext cx="642" cy="244"/>
              <a:chOff x="1049" y="1688"/>
              <a:chExt cx="642" cy="244"/>
            </a:xfrm>
          </p:grpSpPr>
          <p:sp>
            <p:nvSpPr>
              <p:cNvPr id="16710" name="Text Box 389"/>
              <p:cNvSpPr txBox="1">
                <a:spLocks noChangeArrowheads="1"/>
              </p:cNvSpPr>
              <p:nvPr>
                <p:custDataLst>
                  <p:tags r:id="rId28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11" name="Line 390"/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2" name="Line 391"/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3" name="Line 392"/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4" name="Line 393"/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88" name="Text Box 394"/>
            <p:cNvSpPr txBox="1">
              <a:spLocks noChangeArrowheads="1"/>
            </p:cNvSpPr>
            <p:nvPr>
              <p:custDataLst>
                <p:tags r:id="rId270"/>
              </p:custDataLst>
            </p:nvPr>
          </p:nvSpPr>
          <p:spPr bwMode="auto">
            <a:xfrm>
              <a:off x="2893" y="115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689" name="Group 395"/>
            <p:cNvGrpSpPr>
              <a:grpSpLocks/>
            </p:cNvGrpSpPr>
            <p:nvPr/>
          </p:nvGrpSpPr>
          <p:grpSpPr bwMode="auto">
            <a:xfrm>
              <a:off x="3365" y="1138"/>
              <a:ext cx="642" cy="244"/>
              <a:chOff x="1049" y="1688"/>
              <a:chExt cx="642" cy="244"/>
            </a:xfrm>
          </p:grpSpPr>
          <p:sp>
            <p:nvSpPr>
              <p:cNvPr id="16705" name="Text Box 396"/>
              <p:cNvSpPr txBox="1">
                <a:spLocks noChangeArrowheads="1"/>
              </p:cNvSpPr>
              <p:nvPr>
                <p:custDataLst>
                  <p:tags r:id="rId28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06" name="Line 397"/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7" name="Line 398"/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Line 399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9" name="Line 400"/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0" name="Text Box 401"/>
            <p:cNvSpPr txBox="1">
              <a:spLocks noChangeArrowheads="1"/>
            </p:cNvSpPr>
            <p:nvPr>
              <p:custDataLst>
                <p:tags r:id="rId271"/>
              </p:custDataLst>
            </p:nvPr>
          </p:nvSpPr>
          <p:spPr bwMode="auto">
            <a:xfrm>
              <a:off x="3504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691" name="Text Box 402"/>
            <p:cNvSpPr txBox="1">
              <a:spLocks noChangeArrowheads="1"/>
            </p:cNvSpPr>
            <p:nvPr>
              <p:custDataLst>
                <p:tags r:id="rId272"/>
              </p:custDataLst>
            </p:nvPr>
          </p:nvSpPr>
          <p:spPr bwMode="auto">
            <a:xfrm>
              <a:off x="4007" y="1138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0</a:t>
              </a:r>
            </a:p>
          </p:txBody>
        </p:sp>
        <p:sp>
          <p:nvSpPr>
            <p:cNvPr id="16692" name="Text Box 403"/>
            <p:cNvSpPr txBox="1">
              <a:spLocks noChangeArrowheads="1"/>
            </p:cNvSpPr>
            <p:nvPr>
              <p:custDataLst>
                <p:tags r:id="rId273"/>
              </p:custDataLst>
            </p:nvPr>
          </p:nvSpPr>
          <p:spPr bwMode="auto">
            <a:xfrm>
              <a:off x="4221" y="1138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16693" name="Group 404"/>
            <p:cNvGrpSpPr>
              <a:grpSpLocks/>
            </p:cNvGrpSpPr>
            <p:nvPr/>
          </p:nvGrpSpPr>
          <p:grpSpPr bwMode="auto">
            <a:xfrm>
              <a:off x="4435" y="1138"/>
              <a:ext cx="0" cy="243"/>
              <a:chOff x="1263" y="748"/>
              <a:chExt cx="0" cy="243"/>
            </a:xfrm>
          </p:grpSpPr>
          <p:sp>
            <p:nvSpPr>
              <p:cNvPr id="16703" name="Line 405"/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4" name="Line 406"/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4" name="Text Box 407"/>
            <p:cNvSpPr txBox="1">
              <a:spLocks noChangeArrowheads="1"/>
            </p:cNvSpPr>
            <p:nvPr>
              <p:custDataLst>
                <p:tags r:id="rId274"/>
              </p:custDataLst>
            </p:nvPr>
          </p:nvSpPr>
          <p:spPr bwMode="auto">
            <a:xfrm>
              <a:off x="4306" y="1154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16695" name="Group 408"/>
            <p:cNvGrpSpPr>
              <a:grpSpLocks/>
            </p:cNvGrpSpPr>
            <p:nvPr/>
          </p:nvGrpSpPr>
          <p:grpSpPr bwMode="auto">
            <a:xfrm>
              <a:off x="4649" y="1138"/>
              <a:ext cx="642" cy="244"/>
              <a:chOff x="1049" y="1688"/>
              <a:chExt cx="642" cy="244"/>
            </a:xfrm>
          </p:grpSpPr>
          <p:sp>
            <p:nvSpPr>
              <p:cNvPr id="16698" name="Text Box 409"/>
              <p:cNvSpPr txBox="1">
                <a:spLocks noChangeArrowheads="1"/>
              </p:cNvSpPr>
              <p:nvPr>
                <p:custDataLst>
                  <p:tags r:id="rId27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99" name="Line 410"/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Line 411"/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1" name="Line 412"/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2" name="Line 413"/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6" name="Text Box 414"/>
            <p:cNvSpPr txBox="1">
              <a:spLocks noChangeArrowheads="1"/>
            </p:cNvSpPr>
            <p:nvPr>
              <p:custDataLst>
                <p:tags r:id="rId275"/>
              </p:custDataLst>
            </p:nvPr>
          </p:nvSpPr>
          <p:spPr bwMode="auto">
            <a:xfrm>
              <a:off x="4788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16697" name="Text Box 554"/>
            <p:cNvSpPr txBox="1">
              <a:spLocks noChangeArrowheads="1"/>
            </p:cNvSpPr>
            <p:nvPr>
              <p:custDataLst>
                <p:tags r:id="rId276"/>
              </p:custDataLst>
            </p:nvPr>
          </p:nvSpPr>
          <p:spPr bwMode="auto">
            <a:xfrm>
              <a:off x="1105" y="1154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AND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3" name="Group 696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164089" y="1008067"/>
            <a:ext cx="6651625" cy="390526"/>
            <a:chOff x="1105" y="772"/>
            <a:chExt cx="4190" cy="246"/>
          </a:xfrm>
        </p:grpSpPr>
        <p:grpSp>
          <p:nvGrpSpPr>
            <p:cNvPr id="16649" name="Group 332"/>
            <p:cNvGrpSpPr>
              <a:grpSpLocks/>
            </p:cNvGrpSpPr>
            <p:nvPr/>
          </p:nvGrpSpPr>
          <p:grpSpPr bwMode="auto">
            <a:xfrm>
              <a:off x="1871" y="773"/>
              <a:ext cx="856" cy="245"/>
              <a:chOff x="1049" y="2142"/>
              <a:chExt cx="856" cy="245"/>
            </a:xfrm>
          </p:grpSpPr>
          <p:sp>
            <p:nvSpPr>
              <p:cNvPr id="16678" name="Text Box 333"/>
              <p:cNvSpPr txBox="1">
                <a:spLocks noChangeArrowheads="1"/>
              </p:cNvSpPr>
              <p:nvPr>
                <p:custDataLst>
                  <p:tags r:id="rId262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79" name="Line 334"/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0" name="Line 335"/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1" name="Line 336"/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2" name="Line 337"/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3" name="Line 338"/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Line 339"/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0" name="Text Box 340"/>
            <p:cNvSpPr txBox="1">
              <a:spLocks noChangeArrowheads="1"/>
            </p:cNvSpPr>
            <p:nvPr>
              <p:custDataLst>
                <p:tags r:id="rId237"/>
              </p:custDataLst>
            </p:nvPr>
          </p:nvSpPr>
          <p:spPr bwMode="auto">
            <a:xfrm>
              <a:off x="2101" y="78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16651" name="Group 341"/>
            <p:cNvGrpSpPr>
              <a:grpSpLocks/>
            </p:cNvGrpSpPr>
            <p:nvPr/>
          </p:nvGrpSpPr>
          <p:grpSpPr bwMode="auto">
            <a:xfrm>
              <a:off x="2727" y="773"/>
              <a:ext cx="642" cy="244"/>
              <a:chOff x="1049" y="1688"/>
              <a:chExt cx="642" cy="244"/>
            </a:xfrm>
          </p:grpSpPr>
          <p:sp>
            <p:nvSpPr>
              <p:cNvPr id="16673" name="Text Box 342"/>
              <p:cNvSpPr txBox="1">
                <a:spLocks noChangeArrowheads="1"/>
              </p:cNvSpPr>
              <p:nvPr>
                <p:custDataLst>
                  <p:tags r:id="rId25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74" name="Line 343"/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5" name="Line 344"/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Line 345"/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7" name="Line 346"/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2" name="Text Box 347"/>
            <p:cNvSpPr txBox="1">
              <a:spLocks noChangeArrowheads="1"/>
            </p:cNvSpPr>
            <p:nvPr>
              <p:custDataLst>
                <p:tags r:id="rId238"/>
              </p:custDataLst>
            </p:nvPr>
          </p:nvSpPr>
          <p:spPr bwMode="auto">
            <a:xfrm>
              <a:off x="2897" y="78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653" name="Group 348"/>
            <p:cNvGrpSpPr>
              <a:grpSpLocks/>
            </p:cNvGrpSpPr>
            <p:nvPr/>
          </p:nvGrpSpPr>
          <p:grpSpPr bwMode="auto">
            <a:xfrm>
              <a:off x="3369" y="773"/>
              <a:ext cx="642" cy="244"/>
              <a:chOff x="1049" y="1688"/>
              <a:chExt cx="642" cy="244"/>
            </a:xfrm>
          </p:grpSpPr>
          <p:sp>
            <p:nvSpPr>
              <p:cNvPr id="16668" name="Text Box 349"/>
              <p:cNvSpPr txBox="1">
                <a:spLocks noChangeArrowheads="1"/>
              </p:cNvSpPr>
              <p:nvPr>
                <p:custDataLst>
                  <p:tags r:id="rId25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69" name="Line 350"/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0" name="Line 351"/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1" name="Line 352"/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2" name="Line 353"/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4" name="Text Box 354"/>
            <p:cNvSpPr txBox="1">
              <a:spLocks noChangeArrowheads="1"/>
            </p:cNvSpPr>
            <p:nvPr>
              <p:custDataLst>
                <p:tags r:id="rId239"/>
              </p:custDataLst>
            </p:nvPr>
          </p:nvSpPr>
          <p:spPr bwMode="auto">
            <a:xfrm>
              <a:off x="3508" y="78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655" name="Text Box 355"/>
            <p:cNvSpPr txBox="1">
              <a:spLocks noChangeArrowheads="1"/>
            </p:cNvSpPr>
            <p:nvPr>
              <p:custDataLst>
                <p:tags r:id="rId240"/>
              </p:custDataLst>
            </p:nvPr>
          </p:nvSpPr>
          <p:spPr bwMode="auto">
            <a:xfrm>
              <a:off x="4011" y="77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16656" name="Group 368"/>
            <p:cNvGrpSpPr>
              <a:grpSpLocks/>
            </p:cNvGrpSpPr>
            <p:nvPr/>
          </p:nvGrpSpPr>
          <p:grpSpPr bwMode="auto">
            <a:xfrm>
              <a:off x="4225" y="772"/>
              <a:ext cx="1070" cy="245"/>
              <a:chOff x="1049" y="2628"/>
              <a:chExt cx="1070" cy="245"/>
            </a:xfrm>
          </p:grpSpPr>
          <p:sp>
            <p:nvSpPr>
              <p:cNvPr id="16659" name="Text Box 369"/>
              <p:cNvSpPr txBox="1">
                <a:spLocks noChangeArrowheads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60" name="Line 370"/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1" name="Line 371"/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2" name="Line 372"/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3" name="Line 373"/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4" name="Line 374"/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5" name="Line 375"/>
              <p:cNvSpPr>
                <a:spLocks noChangeShapeType="1"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6" name="Line 376"/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7" name="Line 377"/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7" name="Text Box 378"/>
            <p:cNvSpPr txBox="1"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547" y="78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16658" name="Text Box 555"/>
            <p:cNvSpPr txBox="1"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1105" y="789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ADD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4" name="Group 698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164089" y="2203458"/>
            <a:ext cx="6645275" cy="390526"/>
            <a:chOff x="1105" y="1512"/>
            <a:chExt cx="4186" cy="246"/>
          </a:xfrm>
        </p:grpSpPr>
        <p:grpSp>
          <p:nvGrpSpPr>
            <p:cNvPr id="16613" name="Group 415"/>
            <p:cNvGrpSpPr>
              <a:grpSpLocks/>
            </p:cNvGrpSpPr>
            <p:nvPr/>
          </p:nvGrpSpPr>
          <p:grpSpPr bwMode="auto">
            <a:xfrm>
              <a:off x="1867" y="1513"/>
              <a:ext cx="856" cy="245"/>
              <a:chOff x="1049" y="2142"/>
              <a:chExt cx="856" cy="245"/>
            </a:xfrm>
          </p:grpSpPr>
          <p:sp>
            <p:nvSpPr>
              <p:cNvPr id="16642" name="Text Box 416"/>
              <p:cNvSpPr txBox="1">
                <a:spLocks noChangeArrowheads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43" name="Line 417"/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Line 418"/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5" name="Line 419"/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6" name="Line 420"/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7" name="Line 421"/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8" name="Line 422"/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14" name="Text Box 423"/>
            <p:cNvSpPr txBox="1"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2097" y="152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0101</a:t>
              </a:r>
            </a:p>
          </p:txBody>
        </p:sp>
        <p:grpSp>
          <p:nvGrpSpPr>
            <p:cNvPr id="16615" name="Group 424"/>
            <p:cNvGrpSpPr>
              <a:grpSpLocks/>
            </p:cNvGrpSpPr>
            <p:nvPr/>
          </p:nvGrpSpPr>
          <p:grpSpPr bwMode="auto">
            <a:xfrm>
              <a:off x="2723" y="1513"/>
              <a:ext cx="642" cy="244"/>
              <a:chOff x="1049" y="1688"/>
              <a:chExt cx="642" cy="244"/>
            </a:xfrm>
          </p:grpSpPr>
          <p:sp>
            <p:nvSpPr>
              <p:cNvPr id="16637" name="Text Box 425"/>
              <p:cNvSpPr txBox="1">
                <a:spLocks noChangeArrowheads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38" name="Line 426"/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9" name="Line 427"/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0" name="Line 428"/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1" name="Line 429"/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16" name="Text Box 430"/>
            <p:cNvSpPr txBox="1"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93" y="152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617" name="Group 431"/>
            <p:cNvGrpSpPr>
              <a:grpSpLocks/>
            </p:cNvGrpSpPr>
            <p:nvPr/>
          </p:nvGrpSpPr>
          <p:grpSpPr bwMode="auto">
            <a:xfrm>
              <a:off x="3365" y="1513"/>
              <a:ext cx="642" cy="244"/>
              <a:chOff x="1049" y="1688"/>
              <a:chExt cx="642" cy="244"/>
            </a:xfrm>
          </p:grpSpPr>
          <p:sp>
            <p:nvSpPr>
              <p:cNvPr id="16632" name="Text Box 432"/>
              <p:cNvSpPr txBox="1">
                <a:spLocks noChangeArrowheads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33" name="Line 433"/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4" name="Line 434"/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5" name="Line 435"/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6" name="Line 436"/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18" name="Text Box 437"/>
            <p:cNvSpPr txBox="1">
              <a:spLocks noChangeArrowheads="1"/>
            </p:cNvSpPr>
            <p:nvPr>
              <p:custDataLst>
                <p:tags r:id="rId207"/>
              </p:custDataLst>
            </p:nvPr>
          </p:nvSpPr>
          <p:spPr bwMode="auto">
            <a:xfrm>
              <a:off x="3504" y="152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619" name="Text Box 438"/>
            <p:cNvSpPr txBox="1">
              <a:spLocks noChangeArrowheads="1"/>
            </p:cNvSpPr>
            <p:nvPr>
              <p:custDataLst>
                <p:tags r:id="rId208"/>
              </p:custDataLst>
            </p:nvPr>
          </p:nvSpPr>
          <p:spPr bwMode="auto">
            <a:xfrm>
              <a:off x="4007" y="151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16620" name="Group 439"/>
            <p:cNvGrpSpPr>
              <a:grpSpLocks/>
            </p:cNvGrpSpPr>
            <p:nvPr/>
          </p:nvGrpSpPr>
          <p:grpSpPr bwMode="auto">
            <a:xfrm>
              <a:off x="4221" y="1512"/>
              <a:ext cx="1070" cy="245"/>
              <a:chOff x="1049" y="2628"/>
              <a:chExt cx="1070" cy="245"/>
            </a:xfrm>
          </p:grpSpPr>
          <p:sp>
            <p:nvSpPr>
              <p:cNvPr id="16623" name="Text Box 440"/>
              <p:cNvSpPr txBox="1"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24" name="Line 441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5" name="Line 442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6" name="Line 443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7" name="Line 444"/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8" name="Line 445"/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9" name="Line 446"/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0" name="Line 447"/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1" name="Line 448"/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21" name="Text Box 449"/>
            <p:cNvSpPr txBox="1">
              <a:spLocks noChangeArrowheads="1"/>
            </p:cNvSpPr>
            <p:nvPr>
              <p:custDataLst>
                <p:tags r:id="rId209"/>
              </p:custDataLst>
            </p:nvPr>
          </p:nvSpPr>
          <p:spPr bwMode="auto">
            <a:xfrm>
              <a:off x="4543" y="152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16622" name="Text Box 556"/>
            <p:cNvSpPr txBox="1"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1105" y="1529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AND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5" name="Group 699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164089" y="2801939"/>
            <a:ext cx="6661151" cy="388937"/>
            <a:chOff x="1105" y="1903"/>
            <a:chExt cx="4196" cy="245"/>
          </a:xfrm>
        </p:grpSpPr>
        <p:grpSp>
          <p:nvGrpSpPr>
            <p:cNvPr id="16581" name="Group 224"/>
            <p:cNvGrpSpPr>
              <a:grpSpLocks/>
            </p:cNvGrpSpPr>
            <p:nvPr/>
          </p:nvGrpSpPr>
          <p:grpSpPr bwMode="auto">
            <a:xfrm>
              <a:off x="1871" y="1903"/>
              <a:ext cx="856" cy="245"/>
              <a:chOff x="1049" y="2142"/>
              <a:chExt cx="856" cy="245"/>
            </a:xfrm>
          </p:grpSpPr>
          <p:sp>
            <p:nvSpPr>
              <p:cNvPr id="16606" name="Text Box 225"/>
              <p:cNvSpPr txBox="1"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07" name="Line 226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8" name="Line 227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9" name="Line 228"/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0" name="Line 229"/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1" name="Line 230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2" name="Line 231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2" name="Text Box 232"/>
            <p:cNvSpPr txBox="1"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2101" y="191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</a:t>
              </a:r>
            </a:p>
          </p:txBody>
        </p:sp>
        <p:sp>
          <p:nvSpPr>
            <p:cNvPr id="16583" name="Text Box 450"/>
            <p:cNvSpPr txBox="1"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2730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n</a:t>
              </a:r>
            </a:p>
          </p:txBody>
        </p:sp>
        <p:sp>
          <p:nvSpPr>
            <p:cNvPr id="16584" name="Text Box 451"/>
            <p:cNvSpPr txBox="1"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2944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z</a:t>
              </a:r>
            </a:p>
          </p:txBody>
        </p:sp>
        <p:sp>
          <p:nvSpPr>
            <p:cNvPr id="16585" name="Text Box 452"/>
            <p:cNvSpPr txBox="1">
              <a:spLocks noChangeArrowheads="1"/>
            </p:cNvSpPr>
            <p:nvPr>
              <p:custDataLst>
                <p:tags r:id="rId178"/>
              </p:custDataLst>
            </p:nvPr>
          </p:nvSpPr>
          <p:spPr bwMode="auto">
            <a:xfrm>
              <a:off x="3158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</a:t>
              </a:r>
            </a:p>
          </p:txBody>
        </p:sp>
        <p:grpSp>
          <p:nvGrpSpPr>
            <p:cNvPr id="16586" name="Group 453"/>
            <p:cNvGrpSpPr>
              <a:grpSpLocks/>
            </p:cNvGrpSpPr>
            <p:nvPr/>
          </p:nvGrpSpPr>
          <p:grpSpPr bwMode="auto">
            <a:xfrm>
              <a:off x="3375" y="1903"/>
              <a:ext cx="1926" cy="245"/>
              <a:chOff x="1049" y="3336"/>
              <a:chExt cx="1926" cy="245"/>
            </a:xfrm>
          </p:grpSpPr>
          <p:sp>
            <p:nvSpPr>
              <p:cNvPr id="16589" name="Text Box 454"/>
              <p:cNvSpPr txBox="1"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90" name="Line 455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1" name="Line 456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2" name="Line 457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3" name="Line 458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4" name="Line 459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5" name="Line 460"/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6" name="Line 461"/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7" name="Line 462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8" name="Line 463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9" name="Line 464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Line 465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Line 466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2" name="Line 467"/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Line 468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4" name="Line 469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5" name="Line 470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7" name="Text Box 471"/>
            <p:cNvSpPr txBox="1">
              <a:spLocks noChangeArrowheads="1"/>
            </p:cNvSpPr>
            <p:nvPr>
              <p:custDataLst>
                <p:tags r:id="rId179"/>
              </p:custDataLst>
            </p:nvPr>
          </p:nvSpPr>
          <p:spPr bwMode="auto">
            <a:xfrm>
              <a:off x="4000" y="1920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sp>
          <p:nvSpPr>
            <p:cNvPr id="16588" name="Text Box 557"/>
            <p:cNvSpPr txBox="1">
              <a:spLocks noChangeArrowheads="1"/>
            </p:cNvSpPr>
            <p:nvPr>
              <p:custDataLst>
                <p:tags r:id="rId180"/>
              </p:custDataLst>
            </p:nvPr>
          </p:nvSpPr>
          <p:spPr bwMode="auto">
            <a:xfrm>
              <a:off x="1105" y="191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BR</a:t>
              </a:r>
            </a:p>
          </p:txBody>
        </p:sp>
      </p:grpSp>
      <p:grpSp>
        <p:nvGrpSpPr>
          <p:cNvPr id="16396" name="Group 70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164089" y="3400435"/>
            <a:ext cx="6651626" cy="390526"/>
            <a:chOff x="1105" y="2297"/>
            <a:chExt cx="4190" cy="246"/>
          </a:xfrm>
        </p:grpSpPr>
        <p:grpSp>
          <p:nvGrpSpPr>
            <p:cNvPr id="16544" name="Group 472"/>
            <p:cNvGrpSpPr>
              <a:grpSpLocks/>
            </p:cNvGrpSpPr>
            <p:nvPr/>
          </p:nvGrpSpPr>
          <p:grpSpPr bwMode="auto">
            <a:xfrm>
              <a:off x="1867" y="2298"/>
              <a:ext cx="856" cy="245"/>
              <a:chOff x="1049" y="2142"/>
              <a:chExt cx="856" cy="245"/>
            </a:xfrm>
          </p:grpSpPr>
          <p:sp>
            <p:nvSpPr>
              <p:cNvPr id="16574" name="Text Box 473"/>
              <p:cNvSpPr txBox="1">
                <a:spLocks noChangeArrowheads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75" name="Line 474"/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6" name="Line 475"/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7" name="Line 476"/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8" name="Line 477"/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9" name="Line 478"/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0" name="Line 479"/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45" name="Text Box 480"/>
            <p:cNvSpPr txBox="1"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098" y="231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grpSp>
          <p:nvGrpSpPr>
            <p:cNvPr id="16546" name="Group 481"/>
            <p:cNvGrpSpPr>
              <a:grpSpLocks/>
            </p:cNvGrpSpPr>
            <p:nvPr/>
          </p:nvGrpSpPr>
          <p:grpSpPr bwMode="auto">
            <a:xfrm>
              <a:off x="2723" y="2298"/>
              <a:ext cx="642" cy="244"/>
              <a:chOff x="1049" y="1688"/>
              <a:chExt cx="642" cy="244"/>
            </a:xfrm>
          </p:grpSpPr>
          <p:sp>
            <p:nvSpPr>
              <p:cNvPr id="16569" name="Text Box 482"/>
              <p:cNvSpPr txBox="1">
                <a:spLocks noChangeArrowheads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70" name="Line 483"/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1" name="Line 484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2" name="Line 485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3" name="Line 486"/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49" name="Text Box 494"/>
            <p:cNvSpPr txBox="1"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3443" y="2312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 err="1"/>
                <a:t>BaseR</a:t>
              </a:r>
              <a:endParaRPr lang="en-US" sz="1600" dirty="0"/>
            </a:p>
          </p:txBody>
        </p:sp>
        <p:sp>
          <p:nvSpPr>
            <p:cNvPr id="16547" name="Text Box 487"/>
            <p:cNvSpPr txBox="1"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2879" y="2314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16548" name="Group 488"/>
            <p:cNvGrpSpPr>
              <a:grpSpLocks/>
            </p:cNvGrpSpPr>
            <p:nvPr/>
          </p:nvGrpSpPr>
          <p:grpSpPr bwMode="auto">
            <a:xfrm>
              <a:off x="3579" y="2298"/>
              <a:ext cx="214" cy="244"/>
              <a:chOff x="1263" y="1688"/>
              <a:chExt cx="214" cy="244"/>
            </a:xfrm>
          </p:grpSpPr>
          <p:sp>
            <p:nvSpPr>
              <p:cNvPr id="16565" name="Line 490"/>
              <p:cNvSpPr>
                <a:spLocks noChangeShapeType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6" name="Line 491"/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7" name="Line 492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8" name="Line 493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550" name="Group 507"/>
            <p:cNvGrpSpPr>
              <a:grpSpLocks/>
            </p:cNvGrpSpPr>
            <p:nvPr/>
          </p:nvGrpSpPr>
          <p:grpSpPr bwMode="auto">
            <a:xfrm>
              <a:off x="4011" y="2297"/>
              <a:ext cx="1284" cy="245"/>
              <a:chOff x="2612" y="1341"/>
              <a:chExt cx="1284" cy="245"/>
            </a:xfrm>
          </p:grpSpPr>
          <p:sp>
            <p:nvSpPr>
              <p:cNvPr id="16553" name="Text Box 508"/>
              <p:cNvSpPr txBox="1"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54" name="Line 509"/>
              <p:cNvSpPr>
                <a:spLocks noChangeShapeType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5" name="Line 510"/>
              <p:cNvSpPr>
                <a:spLocks noChangeShapeType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Line 511"/>
              <p:cNvSpPr>
                <a:spLocks noChangeShapeType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Line 512"/>
              <p:cNvSpPr>
                <a:spLocks noChangeShapeType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8" name="Line 513"/>
              <p:cNvSpPr>
                <a:spLocks noChangeShapeType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9" name="Line 514"/>
              <p:cNvSpPr>
                <a:spLocks noChangeShapeType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0" name="Line 515"/>
              <p:cNvSpPr>
                <a:spLocks noChangeShapeType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1" name="Line 516"/>
              <p:cNvSpPr>
                <a:spLocks noChangeShapeType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2" name="Line 517"/>
              <p:cNvSpPr>
                <a:spLocks noChangeShapeType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3" name="Line 518"/>
              <p:cNvSpPr>
                <a:spLocks noChangeShapeType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51" name="Text Box 519"/>
            <p:cNvSpPr txBox="1"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4384" y="2314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  <p:sp>
          <p:nvSpPr>
            <p:cNvPr id="16552" name="Text Box 558"/>
            <p:cNvSpPr txBox="1"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1105" y="231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JMP</a:t>
              </a:r>
            </a:p>
          </p:txBody>
        </p:sp>
      </p:grpSp>
      <p:grpSp>
        <p:nvGrpSpPr>
          <p:cNvPr id="16397" name="Group 70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164090" y="4011625"/>
            <a:ext cx="6651627" cy="390526"/>
            <a:chOff x="1105" y="2673"/>
            <a:chExt cx="4190" cy="246"/>
          </a:xfrm>
        </p:grpSpPr>
        <p:grpSp>
          <p:nvGrpSpPr>
            <p:cNvPr id="16510" name="Group 520"/>
            <p:cNvGrpSpPr>
              <a:grpSpLocks/>
            </p:cNvGrpSpPr>
            <p:nvPr/>
          </p:nvGrpSpPr>
          <p:grpSpPr bwMode="auto">
            <a:xfrm>
              <a:off x="1864" y="2674"/>
              <a:ext cx="856" cy="245"/>
              <a:chOff x="1049" y="2142"/>
              <a:chExt cx="856" cy="245"/>
            </a:xfrm>
          </p:grpSpPr>
          <p:sp>
            <p:nvSpPr>
              <p:cNvPr id="16537" name="Text Box 521"/>
              <p:cNvSpPr txBox="1"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38" name="Line 522"/>
              <p:cNvSpPr>
                <a:spLocks noChangeShapeType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9" name="Line 523"/>
              <p:cNvSpPr>
                <a:spLocks noChangeShapeType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0" name="Line 524"/>
              <p:cNvSpPr>
                <a:spLocks noChangeShapeType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1" name="Line 525"/>
              <p:cNvSpPr>
                <a:spLocks noChangeShapeType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Line 526"/>
              <p:cNvSpPr>
                <a:spLocks noChangeShapeType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Line 527"/>
              <p:cNvSpPr>
                <a:spLocks noChangeShapeType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11" name="Text Box 528"/>
            <p:cNvSpPr txBox="1"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2095" y="2690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16512" name="Text Box 529"/>
            <p:cNvSpPr txBox="1"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2723" y="2675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16513" name="Group 530"/>
            <p:cNvGrpSpPr>
              <a:grpSpLocks/>
            </p:cNvGrpSpPr>
            <p:nvPr/>
          </p:nvGrpSpPr>
          <p:grpSpPr bwMode="auto">
            <a:xfrm>
              <a:off x="2941" y="2673"/>
              <a:ext cx="2354" cy="246"/>
              <a:chOff x="2899" y="4023"/>
              <a:chExt cx="2354" cy="246"/>
            </a:xfrm>
          </p:grpSpPr>
          <p:sp>
            <p:nvSpPr>
              <p:cNvPr id="16516" name="Text Box 531"/>
              <p:cNvSpPr txBox="1">
                <a:spLocks noChangeArrowheads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2899" y="4023"/>
                <a:ext cx="235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17" name="Line 532"/>
              <p:cNvSpPr>
                <a:spLocks noChangeShapeType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418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8" name="Line 533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418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Line 534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3969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Line 535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3969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Line 536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311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Line 537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311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Line 538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3327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4" name="Line 539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3327" y="421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5" name="Line 540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354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6" name="Line 541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354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7" name="Line 542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755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8" name="Line 543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3755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9" name="Line 544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461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0" name="Line 545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461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1" name="Line 546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397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2" name="Line 547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397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3" name="Line 548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825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4" name="Line 549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4825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Line 550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5039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Line 551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5039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14" name="Text Box 552"/>
            <p:cNvSpPr txBox="1"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3746" y="2690"/>
              <a:ext cx="7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PCoffset11</a:t>
              </a:r>
            </a:p>
          </p:txBody>
        </p:sp>
        <p:sp>
          <p:nvSpPr>
            <p:cNvPr id="16515" name="Text Box 559"/>
            <p:cNvSpPr txBox="1"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1105" y="2690"/>
              <a:ext cx="3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</a:t>
              </a:r>
            </a:p>
          </p:txBody>
        </p:sp>
      </p:grpSp>
      <p:grpSp>
        <p:nvGrpSpPr>
          <p:cNvPr id="16398" name="Group 702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164088" y="4597414"/>
            <a:ext cx="6637330" cy="390526"/>
            <a:chOff x="1105" y="3035"/>
            <a:chExt cx="4181" cy="246"/>
          </a:xfrm>
        </p:grpSpPr>
        <p:sp>
          <p:nvSpPr>
            <p:cNvPr id="16474" name="Text Box 560"/>
            <p:cNvSpPr txBox="1"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1105" y="3052"/>
              <a:ext cx="4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JSRR</a:t>
              </a:r>
            </a:p>
          </p:txBody>
        </p:sp>
        <p:grpSp>
          <p:nvGrpSpPr>
            <p:cNvPr id="16475" name="Group 564"/>
            <p:cNvGrpSpPr>
              <a:grpSpLocks/>
            </p:cNvGrpSpPr>
            <p:nvPr/>
          </p:nvGrpSpPr>
          <p:grpSpPr bwMode="auto">
            <a:xfrm>
              <a:off x="1853" y="3036"/>
              <a:ext cx="856" cy="245"/>
              <a:chOff x="1049" y="2142"/>
              <a:chExt cx="856" cy="245"/>
            </a:xfrm>
          </p:grpSpPr>
          <p:sp>
            <p:nvSpPr>
              <p:cNvPr id="16503" name="Text Box 565"/>
              <p:cNvSpPr txBox="1">
                <a:spLocks noChangeArrowhead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04" name="Line 566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5" name="Line 567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6" name="Line 568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7" name="Line 569"/>
              <p:cNvSpPr>
                <a:spLocks noChangeShapeType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8" name="Line 570"/>
              <p:cNvSpPr>
                <a:spLocks noChangeShapeType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9" name="Line 571"/>
              <p:cNvSpPr>
                <a:spLocks noChangeShapeType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76" name="Text Box 572"/>
            <p:cNvSpPr txBox="1"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2084" y="305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16477" name="Text Box 573"/>
            <p:cNvSpPr txBox="1"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2712" y="3037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16478" name="Text Box 597"/>
            <p:cNvSpPr txBox="1"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2926" y="3037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sp>
          <p:nvSpPr>
            <p:cNvPr id="16479" name="Text Box 598"/>
            <p:cNvSpPr txBox="1"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3022" y="3052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16480" name="Group 599"/>
            <p:cNvGrpSpPr>
              <a:grpSpLocks/>
            </p:cNvGrpSpPr>
            <p:nvPr/>
          </p:nvGrpSpPr>
          <p:grpSpPr bwMode="auto">
            <a:xfrm>
              <a:off x="3131" y="3037"/>
              <a:ext cx="0" cy="243"/>
              <a:chOff x="1263" y="748"/>
              <a:chExt cx="0" cy="243"/>
            </a:xfrm>
          </p:grpSpPr>
          <p:sp>
            <p:nvSpPr>
              <p:cNvPr id="16501" name="Line 600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2" name="Line 601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81" name="Group 602"/>
            <p:cNvGrpSpPr>
              <a:grpSpLocks/>
            </p:cNvGrpSpPr>
            <p:nvPr/>
          </p:nvGrpSpPr>
          <p:grpSpPr bwMode="auto">
            <a:xfrm>
              <a:off x="3355" y="3036"/>
              <a:ext cx="642" cy="244"/>
              <a:chOff x="1049" y="1688"/>
              <a:chExt cx="642" cy="244"/>
            </a:xfrm>
          </p:grpSpPr>
          <p:sp>
            <p:nvSpPr>
              <p:cNvPr id="16496" name="Text Box 603"/>
              <p:cNvSpPr txBox="1"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97" name="Line 604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Line 605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Line 606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Line 607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82" name="Text Box 608"/>
            <p:cNvSpPr txBox="1"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3427" y="3052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16483" name="Group 609"/>
            <p:cNvGrpSpPr>
              <a:grpSpLocks/>
            </p:cNvGrpSpPr>
            <p:nvPr/>
          </p:nvGrpSpPr>
          <p:grpSpPr bwMode="auto">
            <a:xfrm>
              <a:off x="4002" y="3035"/>
              <a:ext cx="1284" cy="245"/>
              <a:chOff x="2612" y="1341"/>
              <a:chExt cx="1284" cy="245"/>
            </a:xfrm>
          </p:grpSpPr>
          <p:sp>
            <p:nvSpPr>
              <p:cNvPr id="16485" name="Text Box 610"/>
              <p:cNvSpPr txBox="1">
                <a:spLocks noChangeArrowheads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86" name="Line 611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7" name="Line 612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8" name="Line 613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9" name="Line 614"/>
              <p:cNvSpPr>
                <a:spLocks noChangeShapeType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0" name="Line 615"/>
              <p:cNvSpPr>
                <a:spLocks noChangeShapeType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1" name="Line 616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2" name="Line 617"/>
              <p:cNvSpPr>
                <a:spLocks noChangeShapeType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3" name="Line 618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4" name="Line 619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5" name="Line 620"/>
              <p:cNvSpPr>
                <a:spLocks noChangeShapeType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84" name="Text Box 621"/>
            <p:cNvSpPr txBox="1"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4375" y="3052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grpSp>
        <p:nvGrpSpPr>
          <p:cNvPr id="16399" name="Group 703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164091" y="5195903"/>
            <a:ext cx="6645280" cy="390526"/>
            <a:chOff x="1105" y="3410"/>
            <a:chExt cx="4186" cy="246"/>
          </a:xfrm>
        </p:grpSpPr>
        <p:sp>
          <p:nvSpPr>
            <p:cNvPr id="16438" name="Text Box 561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1105" y="3427"/>
              <a:ext cx="33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6439" name="Group 622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</p:grpSpPr>
          <p:sp>
            <p:nvSpPr>
              <p:cNvPr id="16467" name="Text Box 623"/>
              <p:cNvSpPr txBox="1">
                <a:spLocks noChangeArrowheads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68" name="Line 624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9" name="Line 625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Line 626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Line 627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Line 628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Line 629"/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40" name="Text Box 630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16441" name="Group 634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</p:grpSpPr>
          <p:sp>
            <p:nvSpPr>
              <p:cNvPr id="16450" name="Text Box 635"/>
              <p:cNvSpPr txBox="1">
                <a:spLocks noChangeArrowheads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51" name="Line 636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2" name="Line 637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3" name="Line 638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Line 639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Line 640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6" name="Line 641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7" name="Line 642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8" name="Line 643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9" name="Line 644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0" name="Line 645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1" name="Line 646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2" name="Line 647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3" name="Line 648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Line 649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Line 650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Line 651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42" name="Text Box 652"/>
            <p:cNvSpPr txBox="1"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990" y="342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16443" name="Group 653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</p:grpSpPr>
          <p:sp>
            <p:nvSpPr>
              <p:cNvPr id="16445" name="Text Box 654"/>
              <p:cNvSpPr txBox="1"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46" name="Line 655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7" name="Line 656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Line 657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9" name="Line 658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44" name="Text Box 659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2894" y="342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16400" name="Group 704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164089" y="5795964"/>
            <a:ext cx="6638925" cy="388937"/>
            <a:chOff x="1105" y="3801"/>
            <a:chExt cx="4182" cy="245"/>
          </a:xfrm>
        </p:grpSpPr>
        <p:sp>
          <p:nvSpPr>
            <p:cNvPr id="16402" name="Text Box 562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105" y="3817"/>
              <a:ext cx="3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LDI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6403" name="Group 660"/>
            <p:cNvGrpSpPr>
              <a:grpSpLocks/>
            </p:cNvGrpSpPr>
            <p:nvPr/>
          </p:nvGrpSpPr>
          <p:grpSpPr bwMode="auto">
            <a:xfrm>
              <a:off x="1857" y="3801"/>
              <a:ext cx="856" cy="245"/>
              <a:chOff x="1049" y="2142"/>
              <a:chExt cx="856" cy="245"/>
            </a:xfrm>
          </p:grpSpPr>
          <p:sp>
            <p:nvSpPr>
              <p:cNvPr id="16431" name="Text Box 661"/>
              <p:cNvSpPr txBox="1">
                <a:spLocks noChangeArrowhead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32" name="Line 662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3" name="Line 663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4" name="Line 664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5" name="Line 665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6" name="Line 666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7" name="Line 667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4" name="Text Box 668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089" y="381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1010</a:t>
              </a:r>
            </a:p>
          </p:txBody>
        </p:sp>
        <p:grpSp>
          <p:nvGrpSpPr>
            <p:cNvPr id="16405" name="Group 669"/>
            <p:cNvGrpSpPr>
              <a:grpSpLocks/>
            </p:cNvGrpSpPr>
            <p:nvPr/>
          </p:nvGrpSpPr>
          <p:grpSpPr bwMode="auto">
            <a:xfrm>
              <a:off x="3361" y="3801"/>
              <a:ext cx="1926" cy="245"/>
              <a:chOff x="1049" y="3336"/>
              <a:chExt cx="1926" cy="245"/>
            </a:xfrm>
          </p:grpSpPr>
          <p:sp>
            <p:nvSpPr>
              <p:cNvPr id="16414" name="Text Box 670"/>
              <p:cNvSpPr txBox="1">
                <a:spLocks noChangeArrowhead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15" name="Line 671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6" name="Line 672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7" name="Line 673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674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9" name="Line 675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676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1" name="Line 677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678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3" name="Line 679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680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5" name="Line 681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682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7" name="Line 683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Line 684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9" name="Line 685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0" name="Line 686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6" name="Text Box 687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3986" y="381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16407" name="Group 688"/>
            <p:cNvGrpSpPr>
              <a:grpSpLocks/>
            </p:cNvGrpSpPr>
            <p:nvPr/>
          </p:nvGrpSpPr>
          <p:grpSpPr bwMode="auto">
            <a:xfrm>
              <a:off x="2720" y="3801"/>
              <a:ext cx="642" cy="244"/>
              <a:chOff x="1049" y="1688"/>
              <a:chExt cx="642" cy="244"/>
            </a:xfrm>
          </p:grpSpPr>
          <p:sp>
            <p:nvSpPr>
              <p:cNvPr id="16409" name="Text Box 689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10" name="Line 690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1" name="Line 691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2" name="Line 692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3" name="Line 693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8" name="Text Box 694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890" y="38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16401" name="Text Box 70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1788" y="6376988"/>
            <a:ext cx="534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30000" dirty="0"/>
              <a:t>+</a:t>
            </a:r>
            <a:r>
              <a:rPr lang="en-US" sz="1800" dirty="0"/>
              <a:t> Indicates instructions that modify condition codes</a:t>
            </a:r>
          </a:p>
        </p:txBody>
      </p:sp>
      <p:sp>
        <p:nvSpPr>
          <p:cNvPr id="5" name="Vertical Title 4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LC-3 Instructions, first half</a:t>
            </a:r>
          </a:p>
        </p:txBody>
      </p:sp>
      <p:sp>
        <p:nvSpPr>
          <p:cNvPr id="379" name="Text Box 432">
            <a:extLst>
              <a:ext uri="{FF2B5EF4-FFF2-40B4-BE49-F238E27FC236}">
                <a16:creationId xmlns:a16="http://schemas.microsoft.com/office/drawing/2014/main" id="{B26F9764-F7B5-452E-804E-C80CBC5DB128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756098" y="3406943"/>
            <a:ext cx="1019175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19290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ounded Rectangle 376">
            <a:extLst>
              <a:ext uri="{FF2B5EF4-FFF2-40B4-BE49-F238E27FC236}">
                <a16:creationId xmlns:a16="http://schemas.microsoft.com/office/drawing/2014/main" id="{24724FB3-926A-4C64-ACDC-05E27742149F}"/>
              </a:ext>
            </a:extLst>
          </p:cNvPr>
          <p:cNvSpPr/>
          <p:nvPr/>
        </p:nvSpPr>
        <p:spPr>
          <a:xfrm>
            <a:off x="2265945" y="1619250"/>
            <a:ext cx="712787" cy="390526"/>
          </a:xfrm>
          <a:prstGeom prst="roundRect">
            <a:avLst/>
          </a:prstGeom>
          <a:solidFill>
            <a:srgbClr val="66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09" name="Group 525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265944" y="2827347"/>
            <a:ext cx="6630988" cy="390526"/>
            <a:chOff x="405" y="1946"/>
            <a:chExt cx="4177" cy="246"/>
          </a:xfrm>
        </p:grpSpPr>
        <p:grpSp>
          <p:nvGrpSpPr>
            <p:cNvPr id="17748" name="Group 22"/>
            <p:cNvGrpSpPr>
              <a:grpSpLocks/>
            </p:cNvGrpSpPr>
            <p:nvPr/>
          </p:nvGrpSpPr>
          <p:grpSpPr bwMode="auto">
            <a:xfrm>
              <a:off x="1154" y="1946"/>
              <a:ext cx="856" cy="245"/>
              <a:chOff x="1049" y="2142"/>
              <a:chExt cx="856" cy="245"/>
            </a:xfrm>
          </p:grpSpPr>
          <p:sp>
            <p:nvSpPr>
              <p:cNvPr id="17776" name="Text Box 23"/>
              <p:cNvSpPr txBox="1">
                <a:spLocks noChangeArrowheads="1"/>
              </p:cNvSpPr>
              <p:nvPr>
                <p:custDataLst>
                  <p:tags r:id="rId33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77" name="Line 24"/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8" name="Line 25"/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9" name="Line 26"/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0" name="Line 27"/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1" name="Line 28"/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2" name="Line 29"/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49" name="Text Box 30"/>
            <p:cNvSpPr txBox="1">
              <a:spLocks noChangeArrowheads="1"/>
            </p:cNvSpPr>
            <p:nvPr>
              <p:custDataLst>
                <p:tags r:id="rId310"/>
              </p:custDataLst>
            </p:nvPr>
          </p:nvSpPr>
          <p:spPr bwMode="auto">
            <a:xfrm>
              <a:off x="1385" y="196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1000</a:t>
              </a:r>
            </a:p>
          </p:txBody>
        </p:sp>
        <p:grpSp>
          <p:nvGrpSpPr>
            <p:cNvPr id="17750" name="Group 118"/>
            <p:cNvGrpSpPr>
              <a:grpSpLocks/>
            </p:cNvGrpSpPr>
            <p:nvPr/>
          </p:nvGrpSpPr>
          <p:grpSpPr bwMode="auto">
            <a:xfrm>
              <a:off x="2014" y="1946"/>
              <a:ext cx="2568" cy="246"/>
              <a:chOff x="1049" y="3635"/>
              <a:chExt cx="2568" cy="246"/>
            </a:xfrm>
          </p:grpSpPr>
          <p:sp>
            <p:nvSpPr>
              <p:cNvPr id="17753" name="Text Box 119"/>
              <p:cNvSpPr txBox="1">
                <a:spLocks noChangeArrowheads="1"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1049" y="3635"/>
                <a:ext cx="2568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54" name="Line 120"/>
              <p:cNvSpPr>
                <a:spLocks noChangeShapeType="1"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2333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5" name="Line 121"/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2333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6" name="Line 122"/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>
                <a:off x="2119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7" name="Line 123"/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>
                <a:off x="2119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8" name="Line 124"/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>
                <a:off x="1263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9" name="Line 125"/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>
                <a:off x="1263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0" name="Line 126"/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>
                <a:off x="1477" y="36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1" name="Line 127"/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>
                <a:off x="1477" y="38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2" name="Line 128"/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>
                <a:off x="1691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3" name="Line 129"/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>
                <a:off x="1691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4" name="Line 130"/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>
                <a:off x="1905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5" name="Line 131"/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>
                <a:off x="1905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6" name="Line 132"/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>
                <a:off x="2761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7" name="Line 133"/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>
                <a:off x="2761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8" name="Line 134"/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>
                <a:off x="2547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9" name="Line 135"/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>
                <a:off x="2547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0" name="Line 136"/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>
                <a:off x="2975" y="36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1" name="Line 137"/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>
                <a:off x="2975" y="382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2" name="Line 138"/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>
                <a:off x="3403" y="36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3" name="Line 139"/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>
                <a:off x="3403" y="38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4" name="Line 140"/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>
                <a:off x="3189" y="36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5" name="Line 141"/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>
                <a:off x="3189" y="382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51" name="Text Box 146"/>
            <p:cNvSpPr txBox="1">
              <a:spLocks noChangeArrowheads="1"/>
            </p:cNvSpPr>
            <p:nvPr>
              <p:custDataLst>
                <p:tags r:id="rId311"/>
              </p:custDataLst>
            </p:nvPr>
          </p:nvSpPr>
          <p:spPr bwMode="auto">
            <a:xfrm>
              <a:off x="2821" y="1963"/>
              <a:ext cx="9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000000000000</a:t>
              </a:r>
            </a:p>
          </p:txBody>
        </p:sp>
        <p:sp>
          <p:nvSpPr>
            <p:cNvPr id="17752" name="Text Box 318"/>
            <p:cNvSpPr txBox="1">
              <a:spLocks noChangeArrowheads="1"/>
            </p:cNvSpPr>
            <p:nvPr>
              <p:custDataLst>
                <p:tags r:id="rId312"/>
              </p:custDataLst>
            </p:nvPr>
          </p:nvSpPr>
          <p:spPr bwMode="auto">
            <a:xfrm>
              <a:off x="405" y="1963"/>
              <a:ext cx="3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RTI</a:t>
              </a:r>
            </a:p>
          </p:txBody>
        </p:sp>
      </p:grpSp>
      <p:grpSp>
        <p:nvGrpSpPr>
          <p:cNvPr id="17410" name="Group 52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265944" y="5234003"/>
            <a:ext cx="6634164" cy="390526"/>
            <a:chOff x="405" y="3434"/>
            <a:chExt cx="4179" cy="246"/>
          </a:xfrm>
        </p:grpSpPr>
        <p:grpSp>
          <p:nvGrpSpPr>
            <p:cNvPr id="17710" name="Group 58"/>
            <p:cNvGrpSpPr>
              <a:grpSpLocks/>
            </p:cNvGrpSpPr>
            <p:nvPr/>
          </p:nvGrpSpPr>
          <p:grpSpPr bwMode="auto">
            <a:xfrm>
              <a:off x="1154" y="3434"/>
              <a:ext cx="856" cy="245"/>
              <a:chOff x="1049" y="2142"/>
              <a:chExt cx="856" cy="245"/>
            </a:xfrm>
          </p:grpSpPr>
          <p:sp>
            <p:nvSpPr>
              <p:cNvPr id="17741" name="Text Box 59"/>
              <p:cNvSpPr txBox="1">
                <a:spLocks noChangeArrowheads="1"/>
              </p:cNvSpPr>
              <p:nvPr>
                <p:custDataLst>
                  <p:tags r:id="rId30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42" name="Line 60"/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3" name="Line 61"/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4" name="Line 62"/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5" name="Line 63"/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6" name="Line 64"/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7" name="Line 65"/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11" name="Text Box 66"/>
            <p:cNvSpPr txBox="1">
              <a:spLocks noChangeArrowheads="1"/>
            </p:cNvSpPr>
            <p:nvPr>
              <p:custDataLst>
                <p:tags r:id="rId275"/>
              </p:custDataLst>
            </p:nvPr>
          </p:nvSpPr>
          <p:spPr bwMode="auto">
            <a:xfrm>
              <a:off x="1398" y="3451"/>
              <a:ext cx="37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1111</a:t>
              </a:r>
            </a:p>
          </p:txBody>
        </p:sp>
        <p:grpSp>
          <p:nvGrpSpPr>
            <p:cNvPr id="17712" name="Group 182"/>
            <p:cNvGrpSpPr>
              <a:grpSpLocks/>
            </p:cNvGrpSpPr>
            <p:nvPr/>
          </p:nvGrpSpPr>
          <p:grpSpPr bwMode="auto">
            <a:xfrm>
              <a:off x="2011" y="3434"/>
              <a:ext cx="856" cy="245"/>
              <a:chOff x="1049" y="2142"/>
              <a:chExt cx="856" cy="245"/>
            </a:xfrm>
          </p:grpSpPr>
          <p:sp>
            <p:nvSpPr>
              <p:cNvPr id="17734" name="Text Box 183"/>
              <p:cNvSpPr txBox="1">
                <a:spLocks noChangeArrowheads="1"/>
              </p:cNvSpPr>
              <p:nvPr>
                <p:custDataLst>
                  <p:tags r:id="rId29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35" name="Line 184"/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6" name="Line 185"/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7" name="Line 186"/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8" name="Line 187"/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9" name="Line 188"/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0" name="Line 189"/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13" name="Text Box 190"/>
            <p:cNvSpPr txBox="1">
              <a:spLocks noChangeArrowheads="1"/>
            </p:cNvSpPr>
            <p:nvPr>
              <p:custDataLst>
                <p:tags r:id="rId276"/>
              </p:custDataLst>
            </p:nvPr>
          </p:nvSpPr>
          <p:spPr bwMode="auto">
            <a:xfrm>
              <a:off x="2241" y="3451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</a:t>
              </a:r>
            </a:p>
          </p:txBody>
        </p:sp>
        <p:grpSp>
          <p:nvGrpSpPr>
            <p:cNvPr id="17714" name="Group 480"/>
            <p:cNvGrpSpPr>
              <a:grpSpLocks/>
            </p:cNvGrpSpPr>
            <p:nvPr/>
          </p:nvGrpSpPr>
          <p:grpSpPr bwMode="auto">
            <a:xfrm>
              <a:off x="2870" y="3434"/>
              <a:ext cx="1714" cy="246"/>
              <a:chOff x="2870" y="3436"/>
              <a:chExt cx="1714" cy="246"/>
            </a:xfrm>
          </p:grpSpPr>
          <p:sp>
            <p:nvSpPr>
              <p:cNvPr id="17717" name="Text Box 263"/>
              <p:cNvSpPr txBox="1">
                <a:spLocks noChangeArrowheads="1"/>
              </p:cNvSpPr>
              <p:nvPr>
                <p:custDataLst>
                  <p:tags r:id="rId279"/>
                </p:custDataLst>
              </p:nvPr>
            </p:nvSpPr>
            <p:spPr bwMode="auto">
              <a:xfrm>
                <a:off x="2870" y="3436"/>
                <a:ext cx="171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18" name="Line 264"/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>
                <a:off x="4154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9" name="Line 265"/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>
                <a:off x="4154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0" name="Line 266"/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>
                <a:off x="3940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1" name="Line 267"/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>
                <a:off x="3940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2" name="Line 268"/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>
                <a:off x="3084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3" name="Line 269"/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>
                <a:off x="3084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4" name="Line 270"/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>
                <a:off x="3298" y="343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5" name="Line 271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>
                <a:off x="3298" y="362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6" name="Line 272"/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>
                <a:off x="3512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7" name="Line 273"/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>
                <a:off x="3512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8" name="Line 274"/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>
                <a:off x="3726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9" name="Line 275"/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>
                <a:off x="3726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0" name="Line 276"/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>
                <a:off x="4582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1" name="Line 277"/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>
                <a:off x="4582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2" name="Line 278"/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>
                <a:off x="4368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3" name="Line 279"/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>
                <a:off x="4368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15" name="Text Box 286"/>
            <p:cNvSpPr txBox="1">
              <a:spLocks noChangeArrowheads="1"/>
            </p:cNvSpPr>
            <p:nvPr>
              <p:custDataLst>
                <p:tags r:id="rId277"/>
              </p:custDataLst>
            </p:nvPr>
          </p:nvSpPr>
          <p:spPr bwMode="auto">
            <a:xfrm>
              <a:off x="3408" y="3451"/>
              <a:ext cx="6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trapvect8</a:t>
              </a:r>
            </a:p>
          </p:txBody>
        </p:sp>
        <p:sp>
          <p:nvSpPr>
            <p:cNvPr id="17716" name="Text Box 322"/>
            <p:cNvSpPr txBox="1">
              <a:spLocks noChangeArrowheads="1"/>
            </p:cNvSpPr>
            <p:nvPr>
              <p:custDataLst>
                <p:tags r:id="rId278"/>
              </p:custDataLst>
            </p:nvPr>
          </p:nvSpPr>
          <p:spPr bwMode="auto">
            <a:xfrm>
              <a:off x="405" y="3451"/>
              <a:ext cx="4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TRAP</a:t>
              </a:r>
            </a:p>
          </p:txBody>
        </p:sp>
      </p:grpSp>
      <p:grpSp>
        <p:nvGrpSpPr>
          <p:cNvPr id="17411" name="Group 52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265944" y="422276"/>
            <a:ext cx="6624638" cy="388938"/>
            <a:chOff x="1122" y="416"/>
            <a:chExt cx="4173" cy="245"/>
          </a:xfrm>
        </p:grpSpPr>
        <p:grpSp>
          <p:nvGrpSpPr>
            <p:cNvPr id="17673" name="Group 249"/>
            <p:cNvGrpSpPr>
              <a:grpSpLocks/>
            </p:cNvGrpSpPr>
            <p:nvPr/>
          </p:nvGrpSpPr>
          <p:grpSpPr bwMode="auto">
            <a:xfrm>
              <a:off x="4011" y="416"/>
              <a:ext cx="1284" cy="245"/>
              <a:chOff x="2612" y="1341"/>
              <a:chExt cx="1284" cy="245"/>
            </a:xfrm>
          </p:grpSpPr>
          <p:sp>
            <p:nvSpPr>
              <p:cNvPr id="17699" name="Text Box 250"/>
              <p:cNvSpPr txBox="1">
                <a:spLocks noChangeArrowheads="1"/>
              </p:cNvSpPr>
              <p:nvPr>
                <p:custDataLst>
                  <p:tags r:id="rId264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00" name="Line 251"/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1" name="Line 252"/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2" name="Line 253"/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3" name="Line 254"/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4" name="Line 255"/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5" name="Line 256"/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6" name="Line 257"/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7" name="Line 258"/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8" name="Line 259"/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9" name="Line 260"/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74" name="Text Box 261"/>
            <p:cNvSpPr txBox="1"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4407" y="433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  <p:grpSp>
          <p:nvGrpSpPr>
            <p:cNvPr id="17675" name="Group 289"/>
            <p:cNvGrpSpPr>
              <a:grpSpLocks/>
            </p:cNvGrpSpPr>
            <p:nvPr/>
          </p:nvGrpSpPr>
          <p:grpSpPr bwMode="auto">
            <a:xfrm>
              <a:off x="1871" y="416"/>
              <a:ext cx="856" cy="245"/>
              <a:chOff x="1049" y="2142"/>
              <a:chExt cx="856" cy="245"/>
            </a:xfrm>
          </p:grpSpPr>
          <p:sp>
            <p:nvSpPr>
              <p:cNvPr id="17692" name="Text Box 290"/>
              <p:cNvSpPr txBox="1">
                <a:spLocks noChangeArrowheads="1"/>
              </p:cNvSpPr>
              <p:nvPr>
                <p:custDataLst>
                  <p:tags r:id="rId257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93" name="Line 291"/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4" name="Line 292"/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5" name="Line 293"/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6" name="Line 294"/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7" name="Line 295"/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8" name="Line 296"/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76" name="Text Box 297"/>
            <p:cNvSpPr txBox="1"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2102" y="43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0110</a:t>
              </a:r>
            </a:p>
          </p:txBody>
        </p:sp>
        <p:grpSp>
          <p:nvGrpSpPr>
            <p:cNvPr id="17677" name="Group 307"/>
            <p:cNvGrpSpPr>
              <a:grpSpLocks/>
            </p:cNvGrpSpPr>
            <p:nvPr/>
          </p:nvGrpSpPr>
          <p:grpSpPr bwMode="auto">
            <a:xfrm>
              <a:off x="2727" y="417"/>
              <a:ext cx="642" cy="244"/>
              <a:chOff x="1049" y="1688"/>
              <a:chExt cx="642" cy="244"/>
            </a:xfrm>
          </p:grpSpPr>
          <p:sp>
            <p:nvSpPr>
              <p:cNvPr id="17687" name="Text Box 308"/>
              <p:cNvSpPr txBox="1">
                <a:spLocks noChangeArrowheads="1"/>
              </p:cNvSpPr>
              <p:nvPr>
                <p:custDataLst>
                  <p:tags r:id="rId25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88" name="Line 309"/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9" name="Line 310"/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0" name="Line 311"/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1" name="Line 312"/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78" name="Text Box 313"/>
            <p:cNvSpPr txBox="1"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897" y="433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sp>
          <p:nvSpPr>
            <p:cNvPr id="17679" name="Text Box 314"/>
            <p:cNvSpPr txBox="1"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1122" y="432"/>
              <a:ext cx="4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LDR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7680" name="Group 324"/>
            <p:cNvGrpSpPr>
              <a:grpSpLocks/>
            </p:cNvGrpSpPr>
            <p:nvPr/>
          </p:nvGrpSpPr>
          <p:grpSpPr bwMode="auto">
            <a:xfrm>
              <a:off x="3369" y="417"/>
              <a:ext cx="642" cy="244"/>
              <a:chOff x="1049" y="1688"/>
              <a:chExt cx="642" cy="244"/>
            </a:xfrm>
          </p:grpSpPr>
          <p:sp>
            <p:nvSpPr>
              <p:cNvPr id="17682" name="Text Box 325"/>
              <p:cNvSpPr txBox="1">
                <a:spLocks noChangeArrowheads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83" name="Line 326"/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4" name="Line 327"/>
              <p:cNvSpPr>
                <a:spLocks noChangeShapeType="1"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5" name="Line 328"/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6" name="Line 329"/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81" name="Text Box 330"/>
            <p:cNvSpPr txBox="1"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3442" y="433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</p:grpSp>
      <p:grpSp>
        <p:nvGrpSpPr>
          <p:cNvPr id="17412" name="Group 52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265944" y="1023939"/>
            <a:ext cx="6624638" cy="388937"/>
            <a:chOff x="405" y="848"/>
            <a:chExt cx="4173" cy="245"/>
          </a:xfrm>
        </p:grpSpPr>
        <p:grpSp>
          <p:nvGrpSpPr>
            <p:cNvPr id="17637" name="Group 100"/>
            <p:cNvGrpSpPr>
              <a:grpSpLocks/>
            </p:cNvGrpSpPr>
            <p:nvPr/>
          </p:nvGrpSpPr>
          <p:grpSpPr bwMode="auto">
            <a:xfrm>
              <a:off x="2652" y="848"/>
              <a:ext cx="1926" cy="245"/>
              <a:chOff x="1049" y="3336"/>
              <a:chExt cx="1926" cy="245"/>
            </a:xfrm>
          </p:grpSpPr>
          <p:sp>
            <p:nvSpPr>
              <p:cNvPr id="17656" name="Text Box 101"/>
              <p:cNvSpPr txBox="1">
                <a:spLocks noChangeArrowheads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57" name="Line 102"/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8" name="Line 103"/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9" name="Line 104"/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0" name="Line 105"/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1" name="Line 106"/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2" name="Line 107"/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3" name="Line 108"/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4" name="Line 109"/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5" name="Line 110"/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6" name="Line 111"/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7" name="Line 112"/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8" name="Line 113"/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9" name="Line 114"/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0" name="Line 115"/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1" name="Line 116"/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2" name="Line 117"/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38" name="Text Box 145"/>
            <p:cNvSpPr txBox="1">
              <a:spLocks noChangeArrowheads="1"/>
            </p:cNvSpPr>
            <p:nvPr>
              <p:custDataLst>
                <p:tags r:id="rId209"/>
              </p:custDataLst>
            </p:nvPr>
          </p:nvSpPr>
          <p:spPr bwMode="auto">
            <a:xfrm>
              <a:off x="3278" y="864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17639" name="Group 298"/>
            <p:cNvGrpSpPr>
              <a:grpSpLocks/>
            </p:cNvGrpSpPr>
            <p:nvPr/>
          </p:nvGrpSpPr>
          <p:grpSpPr bwMode="auto">
            <a:xfrm>
              <a:off x="1154" y="848"/>
              <a:ext cx="856" cy="245"/>
              <a:chOff x="1049" y="2142"/>
              <a:chExt cx="856" cy="245"/>
            </a:xfrm>
          </p:grpSpPr>
          <p:sp>
            <p:nvSpPr>
              <p:cNvPr id="17649" name="Text Box 299"/>
              <p:cNvSpPr txBox="1">
                <a:spLocks noChangeArrowheads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50" name="Line 300"/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1" name="Line 301"/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2" name="Line 302"/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3" name="Line 303"/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4" name="Line 304"/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5" name="Line 305"/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40" name="Text Box 306"/>
            <p:cNvSpPr txBox="1"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1393" y="864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1110</a:t>
              </a:r>
            </a:p>
          </p:txBody>
        </p:sp>
        <p:sp>
          <p:nvSpPr>
            <p:cNvPr id="17641" name="Text Box 316"/>
            <p:cNvSpPr txBox="1"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405" y="864"/>
              <a:ext cx="3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LEA</a:t>
              </a:r>
              <a:endParaRPr lang="en-US" sz="1600" baseline="30000" dirty="0"/>
            </a:p>
          </p:txBody>
        </p:sp>
        <p:grpSp>
          <p:nvGrpSpPr>
            <p:cNvPr id="17642" name="Group 331"/>
            <p:cNvGrpSpPr>
              <a:grpSpLocks/>
            </p:cNvGrpSpPr>
            <p:nvPr/>
          </p:nvGrpSpPr>
          <p:grpSpPr bwMode="auto">
            <a:xfrm>
              <a:off x="2010" y="848"/>
              <a:ext cx="642" cy="244"/>
              <a:chOff x="1049" y="1688"/>
              <a:chExt cx="642" cy="244"/>
            </a:xfrm>
          </p:grpSpPr>
          <p:sp>
            <p:nvSpPr>
              <p:cNvPr id="17644" name="Text Box 332"/>
              <p:cNvSpPr txBox="1">
                <a:spLocks noChangeArrowheads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45" name="Line 333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6" name="Line 334"/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7" name="Line 335"/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8" name="Line 336"/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43" name="Text Box 337"/>
            <p:cNvSpPr txBox="1"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2180" y="86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17413" name="Group 523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265945" y="1624015"/>
            <a:ext cx="6634163" cy="388938"/>
            <a:chOff x="405" y="1222"/>
            <a:chExt cx="4179" cy="245"/>
          </a:xfrm>
        </p:grpSpPr>
        <p:grpSp>
          <p:nvGrpSpPr>
            <p:cNvPr id="17600" name="Group 4"/>
            <p:cNvGrpSpPr>
              <a:grpSpLocks/>
            </p:cNvGrpSpPr>
            <p:nvPr/>
          </p:nvGrpSpPr>
          <p:grpSpPr bwMode="auto">
            <a:xfrm>
              <a:off x="1154" y="1222"/>
              <a:ext cx="856" cy="245"/>
              <a:chOff x="1049" y="2142"/>
              <a:chExt cx="856" cy="245"/>
            </a:xfrm>
          </p:grpSpPr>
          <p:sp>
            <p:nvSpPr>
              <p:cNvPr id="17630" name="Text Box 5"/>
              <p:cNvSpPr txBox="1"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31" name="Line 6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2" name="Line 7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3" name="Line 8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4" name="Line 9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5" name="Line 10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6" name="Line 11"/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1" name="Text Box 12"/>
            <p:cNvSpPr txBox="1"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385" y="123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1001</a:t>
              </a:r>
            </a:p>
          </p:txBody>
        </p:sp>
        <p:grpSp>
          <p:nvGrpSpPr>
            <p:cNvPr id="17602" name="Group 247"/>
            <p:cNvGrpSpPr>
              <a:grpSpLocks/>
            </p:cNvGrpSpPr>
            <p:nvPr/>
          </p:nvGrpSpPr>
          <p:grpSpPr bwMode="auto">
            <a:xfrm>
              <a:off x="3300" y="1222"/>
              <a:ext cx="1284" cy="245"/>
              <a:chOff x="2612" y="1341"/>
              <a:chExt cx="1284" cy="245"/>
            </a:xfrm>
          </p:grpSpPr>
          <p:sp>
            <p:nvSpPr>
              <p:cNvPr id="17619" name="Text Box 226"/>
              <p:cNvSpPr txBox="1"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20" name="Line 229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1" name="Line 230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2" name="Line 231"/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3" name="Line 232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4" name="Line 235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5" name="Line 236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6" name="Line 237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7" name="Line 238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8" name="Line 239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9" name="Line 240"/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3" name="Text Box 248"/>
            <p:cNvSpPr txBox="1"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3697" y="1239"/>
              <a:ext cx="4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111111</a:t>
              </a:r>
            </a:p>
          </p:txBody>
        </p:sp>
        <p:sp>
          <p:nvSpPr>
            <p:cNvPr id="17604" name="Text Box 315"/>
            <p:cNvSpPr txBox="1">
              <a:spLocks noChangeArrowheads="1"/>
            </p:cNvSpPr>
            <p:nvPr>
              <p:custDataLst>
                <p:tags r:id="rId178"/>
              </p:custDataLst>
            </p:nvPr>
          </p:nvSpPr>
          <p:spPr bwMode="auto">
            <a:xfrm>
              <a:off x="405" y="1238"/>
              <a:ext cx="43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NOT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7605" name="Group 338"/>
            <p:cNvGrpSpPr>
              <a:grpSpLocks/>
            </p:cNvGrpSpPr>
            <p:nvPr/>
          </p:nvGrpSpPr>
          <p:grpSpPr bwMode="auto">
            <a:xfrm>
              <a:off x="2010" y="1223"/>
              <a:ext cx="642" cy="244"/>
              <a:chOff x="1049" y="1688"/>
              <a:chExt cx="642" cy="244"/>
            </a:xfrm>
          </p:grpSpPr>
          <p:sp>
            <p:nvSpPr>
              <p:cNvPr id="17614" name="Text Box 339"/>
              <p:cNvSpPr txBox="1"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15" name="Line 340"/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6" name="Line 341"/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7" name="Line 342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8" name="Line 343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6" name="Text Box 344"/>
            <p:cNvSpPr txBox="1">
              <a:spLocks noChangeArrowheads="1"/>
            </p:cNvSpPr>
            <p:nvPr>
              <p:custDataLst>
                <p:tags r:id="rId179"/>
              </p:custDataLst>
            </p:nvPr>
          </p:nvSpPr>
          <p:spPr bwMode="auto">
            <a:xfrm>
              <a:off x="2180" y="123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7607" name="Group 345"/>
            <p:cNvGrpSpPr>
              <a:grpSpLocks/>
            </p:cNvGrpSpPr>
            <p:nvPr/>
          </p:nvGrpSpPr>
          <p:grpSpPr bwMode="auto">
            <a:xfrm>
              <a:off x="2658" y="1223"/>
              <a:ext cx="642" cy="244"/>
              <a:chOff x="1049" y="1688"/>
              <a:chExt cx="642" cy="244"/>
            </a:xfrm>
          </p:grpSpPr>
          <p:sp>
            <p:nvSpPr>
              <p:cNvPr id="17609" name="Text Box 346"/>
              <p:cNvSpPr txBox="1"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10" name="Line 347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1" name="Line 348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2" name="Line 349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3" name="Line 350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8" name="Text Box 351"/>
            <p:cNvSpPr txBox="1">
              <a:spLocks noChangeArrowheads="1"/>
            </p:cNvSpPr>
            <p:nvPr>
              <p:custDataLst>
                <p:tags r:id="rId180"/>
              </p:custDataLst>
            </p:nvPr>
          </p:nvSpPr>
          <p:spPr bwMode="auto">
            <a:xfrm>
              <a:off x="2832" y="123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</p:grpSp>
      <p:grpSp>
        <p:nvGrpSpPr>
          <p:cNvPr id="17414" name="Group 53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265944" y="2225683"/>
            <a:ext cx="6648450" cy="390526"/>
            <a:chOff x="1106" y="1582"/>
            <a:chExt cx="4188" cy="246"/>
          </a:xfrm>
        </p:grpSpPr>
        <p:grpSp>
          <p:nvGrpSpPr>
            <p:cNvPr id="17563" name="Group 13"/>
            <p:cNvGrpSpPr>
              <a:grpSpLocks/>
            </p:cNvGrpSpPr>
            <p:nvPr/>
          </p:nvGrpSpPr>
          <p:grpSpPr bwMode="auto">
            <a:xfrm>
              <a:off x="1864" y="1583"/>
              <a:ext cx="856" cy="245"/>
              <a:chOff x="1049" y="2142"/>
              <a:chExt cx="856" cy="245"/>
            </a:xfrm>
          </p:grpSpPr>
          <p:sp>
            <p:nvSpPr>
              <p:cNvPr id="17593" name="Text Box 14"/>
              <p:cNvSpPr txBox="1">
                <a:spLocks noChangeArrowheads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94" name="Line 15"/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5" name="Line 16"/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6" name="Line 17"/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7" name="Line 18"/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8" name="Line 19"/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9" name="Line 20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64" name="Text Box 21"/>
            <p:cNvSpPr txBox="1"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2095" y="159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sp>
          <p:nvSpPr>
            <p:cNvPr id="17565" name="Text Box 317"/>
            <p:cNvSpPr txBox="1"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1106" y="159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RET</a:t>
              </a:r>
            </a:p>
          </p:txBody>
        </p:sp>
        <p:grpSp>
          <p:nvGrpSpPr>
            <p:cNvPr id="17566" name="Group 365"/>
            <p:cNvGrpSpPr>
              <a:grpSpLocks/>
            </p:cNvGrpSpPr>
            <p:nvPr/>
          </p:nvGrpSpPr>
          <p:grpSpPr bwMode="auto">
            <a:xfrm>
              <a:off x="2720" y="1583"/>
              <a:ext cx="642" cy="244"/>
              <a:chOff x="1049" y="1688"/>
              <a:chExt cx="642" cy="244"/>
            </a:xfrm>
          </p:grpSpPr>
          <p:sp>
            <p:nvSpPr>
              <p:cNvPr id="17588" name="Text Box 366"/>
              <p:cNvSpPr txBox="1">
                <a:spLocks noChangeArrowheads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89" name="Line 367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0" name="Line 368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1" name="Line 369"/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2" name="Line 370"/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67" name="Text Box 371"/>
            <p:cNvSpPr txBox="1"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2877" y="1599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17568" name="Group 372"/>
            <p:cNvGrpSpPr>
              <a:grpSpLocks/>
            </p:cNvGrpSpPr>
            <p:nvPr/>
          </p:nvGrpSpPr>
          <p:grpSpPr bwMode="auto">
            <a:xfrm>
              <a:off x="3582" y="1583"/>
              <a:ext cx="214" cy="244"/>
              <a:chOff x="1263" y="1688"/>
              <a:chExt cx="214" cy="244"/>
            </a:xfrm>
          </p:grpSpPr>
          <p:sp>
            <p:nvSpPr>
              <p:cNvPr id="17584" name="Line 374"/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5" name="Line 375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6" name="Line 376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7" name="Line 377"/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69" name="Text Box 378"/>
            <p:cNvSpPr txBox="1"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3534" y="1599"/>
              <a:ext cx="31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</a:t>
              </a:r>
            </a:p>
          </p:txBody>
        </p:sp>
        <p:grpSp>
          <p:nvGrpSpPr>
            <p:cNvPr id="17570" name="Group 379"/>
            <p:cNvGrpSpPr>
              <a:grpSpLocks/>
            </p:cNvGrpSpPr>
            <p:nvPr/>
          </p:nvGrpSpPr>
          <p:grpSpPr bwMode="auto">
            <a:xfrm>
              <a:off x="4010" y="1582"/>
              <a:ext cx="1284" cy="245"/>
              <a:chOff x="2612" y="1341"/>
              <a:chExt cx="1284" cy="245"/>
            </a:xfrm>
          </p:grpSpPr>
          <p:sp>
            <p:nvSpPr>
              <p:cNvPr id="17572" name="Text Box 380"/>
              <p:cNvSpPr txBox="1">
                <a:spLocks noChangeArrowheads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73" name="Line 381"/>
              <p:cNvSpPr>
                <a:spLocks noChangeShapeType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4" name="Line 382"/>
              <p:cNvSpPr>
                <a:spLocks noChangeShapeType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5" name="Line 383"/>
              <p:cNvSpPr>
                <a:spLocks noChangeShapeType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6" name="Line 384"/>
              <p:cNvSpPr>
                <a:spLocks noChangeShapeType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7" name="Line 385"/>
              <p:cNvSpPr>
                <a:spLocks noChangeShapeType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8" name="Line 386"/>
              <p:cNvSpPr>
                <a:spLocks noChangeShapeType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9" name="Line 387"/>
              <p:cNvSpPr>
                <a:spLocks noChangeShapeType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0" name="Line 388"/>
              <p:cNvSpPr>
                <a:spLocks noChangeShapeType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1" name="Line 389"/>
              <p:cNvSpPr>
                <a:spLocks noChangeShapeType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2" name="Line 390"/>
              <p:cNvSpPr>
                <a:spLocks noChangeShapeType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71" name="Text Box 391"/>
            <p:cNvSpPr txBox="1">
              <a:spLocks noChangeArrowheads="1"/>
            </p:cNvSpPr>
            <p:nvPr>
              <p:custDataLst>
                <p:tags r:id="rId148"/>
              </p:custDataLst>
            </p:nvPr>
          </p:nvSpPr>
          <p:spPr bwMode="auto">
            <a:xfrm>
              <a:off x="4383" y="1599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grpSp>
        <p:nvGrpSpPr>
          <p:cNvPr id="17415" name="Group 52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265943" y="3430599"/>
            <a:ext cx="6624639" cy="390526"/>
            <a:chOff x="405" y="2306"/>
            <a:chExt cx="4173" cy="246"/>
          </a:xfrm>
        </p:grpSpPr>
        <p:grpSp>
          <p:nvGrpSpPr>
            <p:cNvPr id="17527" name="Group 31"/>
            <p:cNvGrpSpPr>
              <a:grpSpLocks/>
            </p:cNvGrpSpPr>
            <p:nvPr/>
          </p:nvGrpSpPr>
          <p:grpSpPr bwMode="auto">
            <a:xfrm>
              <a:off x="1154" y="2306"/>
              <a:ext cx="856" cy="245"/>
              <a:chOff x="1049" y="2142"/>
              <a:chExt cx="856" cy="245"/>
            </a:xfrm>
          </p:grpSpPr>
          <p:sp>
            <p:nvSpPr>
              <p:cNvPr id="17556" name="Text Box 32"/>
              <p:cNvSpPr txBox="1">
                <a:spLocks noChangeArrowheads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57" name="Line 33"/>
              <p:cNvSpPr>
                <a:spLocks noChangeShapeType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8" name="Line 34"/>
              <p:cNvSpPr>
                <a:spLocks noChangeShapeType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9" name="Line 35"/>
              <p:cNvSpPr>
                <a:spLocks noChangeShapeType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0" name="Line 36"/>
              <p:cNvSpPr>
                <a:spLocks noChangeShapeType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1" name="Line 37"/>
              <p:cNvSpPr>
                <a:spLocks noChangeShapeType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2" name="Line 38"/>
              <p:cNvSpPr>
                <a:spLocks noChangeShapeType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28" name="Text Box 39"/>
            <p:cNvSpPr txBox="1"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1385" y="232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0011</a:t>
              </a:r>
            </a:p>
          </p:txBody>
        </p:sp>
        <p:grpSp>
          <p:nvGrpSpPr>
            <p:cNvPr id="17529" name="Group 147"/>
            <p:cNvGrpSpPr>
              <a:grpSpLocks/>
            </p:cNvGrpSpPr>
            <p:nvPr/>
          </p:nvGrpSpPr>
          <p:grpSpPr bwMode="auto">
            <a:xfrm>
              <a:off x="2013" y="2307"/>
              <a:ext cx="642" cy="244"/>
              <a:chOff x="1049" y="1688"/>
              <a:chExt cx="642" cy="244"/>
            </a:xfrm>
          </p:grpSpPr>
          <p:sp>
            <p:nvSpPr>
              <p:cNvPr id="17551" name="Text Box 148"/>
              <p:cNvSpPr txBox="1">
                <a:spLocks noChangeArrowheads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52" name="Line 149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3" name="Line 150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4" name="Line 151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5" name="Line 152"/>
              <p:cNvSpPr>
                <a:spLocks noChangeShapeType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30" name="Text Box 153"/>
            <p:cNvSpPr txBox="1"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2187" y="2323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sp>
          <p:nvSpPr>
            <p:cNvPr id="17531" name="Text Box 319"/>
            <p:cNvSpPr txBox="1"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405" y="2323"/>
              <a:ext cx="27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</a:t>
              </a:r>
            </a:p>
          </p:txBody>
        </p:sp>
        <p:grpSp>
          <p:nvGrpSpPr>
            <p:cNvPr id="17532" name="Group 406"/>
            <p:cNvGrpSpPr>
              <a:grpSpLocks/>
            </p:cNvGrpSpPr>
            <p:nvPr/>
          </p:nvGrpSpPr>
          <p:grpSpPr bwMode="auto">
            <a:xfrm>
              <a:off x="2652" y="2307"/>
              <a:ext cx="1926" cy="245"/>
              <a:chOff x="1049" y="3336"/>
              <a:chExt cx="1926" cy="245"/>
            </a:xfrm>
          </p:grpSpPr>
          <p:sp>
            <p:nvSpPr>
              <p:cNvPr id="17534" name="Text Box 407"/>
              <p:cNvSpPr txBox="1">
                <a:spLocks noChangeArrowheads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35" name="Line 408"/>
              <p:cNvSpPr>
                <a:spLocks noChangeShapeType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6" name="Line 409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7" name="Line 410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8" name="Line 411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9" name="Line 412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0" name="Line 413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1" name="Line 414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2" name="Line 415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3" name="Line 416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4" name="Line 417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5" name="Line 418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6" name="Line 419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7" name="Line 420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8" name="Line 421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9" name="Line 422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0" name="Line 423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33" name="Text Box 424"/>
            <p:cNvSpPr txBox="1"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3278" y="2323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</p:grpSp>
      <p:grpSp>
        <p:nvGrpSpPr>
          <p:cNvPr id="17416" name="Group 527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265945" y="4032250"/>
            <a:ext cx="6634164" cy="388938"/>
            <a:chOff x="405" y="2675"/>
            <a:chExt cx="4179" cy="245"/>
          </a:xfrm>
        </p:grpSpPr>
        <p:grpSp>
          <p:nvGrpSpPr>
            <p:cNvPr id="17491" name="Group 40"/>
            <p:cNvGrpSpPr>
              <a:grpSpLocks/>
            </p:cNvGrpSpPr>
            <p:nvPr/>
          </p:nvGrpSpPr>
          <p:grpSpPr bwMode="auto">
            <a:xfrm>
              <a:off x="1154" y="2675"/>
              <a:ext cx="856" cy="245"/>
              <a:chOff x="1049" y="2142"/>
              <a:chExt cx="856" cy="245"/>
            </a:xfrm>
          </p:grpSpPr>
          <p:sp>
            <p:nvSpPr>
              <p:cNvPr id="17520" name="Text Box 41"/>
              <p:cNvSpPr txBox="1">
                <a:spLocks noChangeArrowheads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21" name="Line 42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2" name="Line 43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3" name="Line 44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4" name="Line 45"/>
              <p:cNvSpPr>
                <a:spLocks noChangeShapeType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5" name="Line 46"/>
              <p:cNvSpPr>
                <a:spLocks noChangeShapeType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6" name="Line 47"/>
              <p:cNvSpPr>
                <a:spLocks noChangeShapeType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92" name="Text Box 48"/>
            <p:cNvSpPr txBox="1"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1385" y="269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1011</a:t>
              </a:r>
            </a:p>
          </p:txBody>
        </p:sp>
        <p:sp>
          <p:nvSpPr>
            <p:cNvPr id="17493" name="Text Box 320"/>
            <p:cNvSpPr txBox="1"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05" y="2692"/>
              <a:ext cx="3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STI</a:t>
              </a:r>
            </a:p>
          </p:txBody>
        </p:sp>
        <p:grpSp>
          <p:nvGrpSpPr>
            <p:cNvPr id="17494" name="Group 392"/>
            <p:cNvGrpSpPr>
              <a:grpSpLocks/>
            </p:cNvGrpSpPr>
            <p:nvPr/>
          </p:nvGrpSpPr>
          <p:grpSpPr bwMode="auto">
            <a:xfrm>
              <a:off x="2013" y="2676"/>
              <a:ext cx="642" cy="244"/>
              <a:chOff x="1049" y="1688"/>
              <a:chExt cx="642" cy="244"/>
            </a:xfrm>
          </p:grpSpPr>
          <p:sp>
            <p:nvSpPr>
              <p:cNvPr id="17515" name="Text Box 393"/>
              <p:cNvSpPr txBox="1">
                <a:spLocks noChangeArrowheads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16" name="Line 394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7" name="Line 395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8" name="Line 396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9" name="Line 397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95" name="Text Box 398"/>
            <p:cNvSpPr txBox="1"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2187" y="2692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17496" name="Group 425"/>
            <p:cNvGrpSpPr>
              <a:grpSpLocks/>
            </p:cNvGrpSpPr>
            <p:nvPr/>
          </p:nvGrpSpPr>
          <p:grpSpPr bwMode="auto">
            <a:xfrm>
              <a:off x="2658" y="2675"/>
              <a:ext cx="1926" cy="245"/>
              <a:chOff x="1049" y="3336"/>
              <a:chExt cx="1926" cy="245"/>
            </a:xfrm>
          </p:grpSpPr>
          <p:sp>
            <p:nvSpPr>
              <p:cNvPr id="17498" name="Text Box 426"/>
              <p:cNvSpPr txBox="1">
                <a:spLocks noChangeArrowheads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99" name="Line 427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0" name="Line 428"/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1" name="Line 429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2" name="Line 430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3" name="Line 431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4" name="Line 432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5" name="Line 433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6" name="Line 434"/>
              <p:cNvSpPr>
                <a:spLocks noChangeShapeType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7" name="Line 435"/>
              <p:cNvSpPr>
                <a:spLocks noChangeShapeType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8" name="Line 436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9" name="Line 437"/>
              <p:cNvSpPr>
                <a:spLocks noChangeShapeType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0" name="Line 438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1" name="Line 439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2" name="Line 440"/>
              <p:cNvSpPr>
                <a:spLocks noChangeShapeType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3" name="Line 441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4" name="Line 442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97" name="Text Box 443"/>
            <p:cNvSpPr txBox="1"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3284" y="2692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</p:grpSp>
      <p:grpSp>
        <p:nvGrpSpPr>
          <p:cNvPr id="17417" name="Group 528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265945" y="4632339"/>
            <a:ext cx="6634163" cy="390526"/>
            <a:chOff x="405" y="3062"/>
            <a:chExt cx="4179" cy="246"/>
          </a:xfrm>
        </p:grpSpPr>
        <p:grpSp>
          <p:nvGrpSpPr>
            <p:cNvPr id="17454" name="Group 49"/>
            <p:cNvGrpSpPr>
              <a:grpSpLocks/>
            </p:cNvGrpSpPr>
            <p:nvPr/>
          </p:nvGrpSpPr>
          <p:grpSpPr bwMode="auto">
            <a:xfrm>
              <a:off x="1154" y="3063"/>
              <a:ext cx="856" cy="245"/>
              <a:chOff x="1049" y="2142"/>
              <a:chExt cx="856" cy="245"/>
            </a:xfrm>
          </p:grpSpPr>
          <p:sp>
            <p:nvSpPr>
              <p:cNvPr id="17484" name="Text Box 50"/>
              <p:cNvSpPr txBox="1"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85" name="Line 51"/>
              <p:cNvSpPr>
                <a:spLocks noChangeShapeType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6" name="Line 52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7" name="Line 53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8" name="Line 54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9" name="Line 55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0" name="Line 56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55" name="Text Box 57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393" y="3079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0111</a:t>
              </a:r>
            </a:p>
          </p:txBody>
        </p:sp>
        <p:grpSp>
          <p:nvGrpSpPr>
            <p:cNvPr id="17456" name="Group 168"/>
            <p:cNvGrpSpPr>
              <a:grpSpLocks/>
            </p:cNvGrpSpPr>
            <p:nvPr/>
          </p:nvGrpSpPr>
          <p:grpSpPr bwMode="auto">
            <a:xfrm>
              <a:off x="2658" y="3063"/>
              <a:ext cx="642" cy="244"/>
              <a:chOff x="1049" y="1688"/>
              <a:chExt cx="642" cy="244"/>
            </a:xfrm>
          </p:grpSpPr>
          <p:sp>
            <p:nvSpPr>
              <p:cNvPr id="17479" name="Text Box 169"/>
              <p:cNvSpPr txBox="1">
                <a:spLocks noChangeArrowheads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80" name="Line 170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1" name="Line 171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2" name="Line 172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3" name="Line 173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57" name="Text Box 174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731" y="3079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sp>
          <p:nvSpPr>
            <p:cNvPr id="17458" name="Text Box 321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05" y="307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STR</a:t>
              </a:r>
            </a:p>
          </p:txBody>
        </p:sp>
        <p:grpSp>
          <p:nvGrpSpPr>
            <p:cNvPr id="17459" name="Group 399"/>
            <p:cNvGrpSpPr>
              <a:grpSpLocks/>
            </p:cNvGrpSpPr>
            <p:nvPr/>
          </p:nvGrpSpPr>
          <p:grpSpPr bwMode="auto">
            <a:xfrm>
              <a:off x="2013" y="3063"/>
              <a:ext cx="642" cy="244"/>
              <a:chOff x="1049" y="1688"/>
              <a:chExt cx="642" cy="244"/>
            </a:xfrm>
          </p:grpSpPr>
          <p:sp>
            <p:nvSpPr>
              <p:cNvPr id="17474" name="Text Box 400"/>
              <p:cNvSpPr txBox="1">
                <a:spLocks noChangeArrowheads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75" name="Line 401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6" name="Line 402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7" name="Line 403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8" name="Line 404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60" name="Text Box 405"/>
            <p:cNvSpPr txBox="1"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2187" y="307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17461" name="Group 444"/>
            <p:cNvGrpSpPr>
              <a:grpSpLocks/>
            </p:cNvGrpSpPr>
            <p:nvPr/>
          </p:nvGrpSpPr>
          <p:grpSpPr bwMode="auto">
            <a:xfrm>
              <a:off x="3300" y="3062"/>
              <a:ext cx="1284" cy="245"/>
              <a:chOff x="2612" y="1341"/>
              <a:chExt cx="1284" cy="245"/>
            </a:xfrm>
          </p:grpSpPr>
          <p:sp>
            <p:nvSpPr>
              <p:cNvPr id="17463" name="Text Box 445"/>
              <p:cNvSpPr txBox="1"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64" name="Line 446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5" name="Line 447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6" name="Line 448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7" name="Line 449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8" name="Line 450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9" name="Line 451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0" name="Line 452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1" name="Line 453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2" name="Line 454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3" name="Line 455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62" name="Text Box 456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3696" y="3079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</p:grpSp>
      <p:grpSp>
        <p:nvGrpSpPr>
          <p:cNvPr id="17418" name="Group 53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265944" y="5837254"/>
            <a:ext cx="6624639" cy="393701"/>
            <a:chOff x="405" y="3827"/>
            <a:chExt cx="4173" cy="248"/>
          </a:xfrm>
        </p:grpSpPr>
        <p:grpSp>
          <p:nvGrpSpPr>
            <p:cNvPr id="17420" name="Group 67"/>
            <p:cNvGrpSpPr>
              <a:grpSpLocks/>
            </p:cNvGrpSpPr>
            <p:nvPr/>
          </p:nvGrpSpPr>
          <p:grpSpPr bwMode="auto">
            <a:xfrm>
              <a:off x="1154" y="3829"/>
              <a:ext cx="856" cy="245"/>
              <a:chOff x="1049" y="2142"/>
              <a:chExt cx="856" cy="245"/>
            </a:xfrm>
          </p:grpSpPr>
          <p:sp>
            <p:nvSpPr>
              <p:cNvPr id="17447" name="Text Box 68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48" name="Line 69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9" name="Line 70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0" name="Line 71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1" name="Line 72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2" name="Line 73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3" name="Line 74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21" name="Text Box 75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385" y="3845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1101</a:t>
              </a:r>
            </a:p>
          </p:txBody>
        </p:sp>
        <p:sp>
          <p:nvSpPr>
            <p:cNvPr id="17422" name="Text Box 323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05" y="3845"/>
              <a:ext cx="61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reserved</a:t>
              </a:r>
            </a:p>
          </p:txBody>
        </p:sp>
        <p:grpSp>
          <p:nvGrpSpPr>
            <p:cNvPr id="17423" name="Group 481"/>
            <p:cNvGrpSpPr>
              <a:grpSpLocks/>
            </p:cNvGrpSpPr>
            <p:nvPr/>
          </p:nvGrpSpPr>
          <p:grpSpPr bwMode="auto">
            <a:xfrm>
              <a:off x="2006" y="3827"/>
              <a:ext cx="2572" cy="248"/>
              <a:chOff x="2006" y="3827"/>
              <a:chExt cx="2572" cy="248"/>
            </a:xfrm>
          </p:grpSpPr>
          <p:sp>
            <p:nvSpPr>
              <p:cNvPr id="17424" name="Line 280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370" y="382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5" name="Line 281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4370" y="401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6" name="Text Box 458"/>
              <p:cNvSpPr txBox="1"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006" y="3829"/>
                <a:ext cx="257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27" name="Line 459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90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8" name="Line 460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90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9" name="Line 461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76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0" name="Line 462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076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1" name="Line 463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220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2" name="Line 464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220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3" name="Line 465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434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4" name="Line 466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434" y="40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5" name="Line 467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48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6" name="Line 468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648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7" name="Line 469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862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8" name="Line 470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862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9" name="Line 471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718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0" name="Line 472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718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1" name="Line 47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504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2" name="Line 47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504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3" name="Line 47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932" y="382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4" name="Line 47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932" y="402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5" name="Line 47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146" y="382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6" name="Line 47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146" y="402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7419" name="Text Box 53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182057" y="6376988"/>
            <a:ext cx="534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30000" dirty="0"/>
              <a:t>+</a:t>
            </a:r>
            <a:r>
              <a:rPr lang="en-US" sz="1800" dirty="0"/>
              <a:t> Indicates instructions that modify condition codes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LC-3 Instructions, second half</a:t>
            </a:r>
          </a:p>
        </p:txBody>
      </p:sp>
      <p:sp>
        <p:nvSpPr>
          <p:cNvPr id="380" name="Text Box 346">
            <a:extLst>
              <a:ext uri="{FF2B5EF4-FFF2-40B4-BE49-F238E27FC236}">
                <a16:creationId xmlns:a16="http://schemas.microsoft.com/office/drawing/2014/main" id="{B6BBC006-3910-4C09-8B90-57B003F1041E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856869" y="2236789"/>
            <a:ext cx="1019175" cy="3857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9026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Outline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The ISA: Overview</a:t>
            </a:r>
          </a:p>
          <a:p>
            <a:pPr lvl="1"/>
            <a:r>
              <a:rPr lang="en-US" dirty="0">
                <a:latin typeface="Arial" charset="0"/>
              </a:rPr>
              <a:t>Memory, Registers, Instruction Set, </a:t>
            </a:r>
            <a:r>
              <a:rPr lang="en-US" dirty="0" err="1">
                <a:latin typeface="Arial" charset="0"/>
              </a:rPr>
              <a:t>Opcodes</a:t>
            </a:r>
            <a:r>
              <a:rPr lang="en-US" dirty="0">
                <a:latin typeface="Arial" charset="0"/>
              </a:rPr>
              <a:t>, </a:t>
            </a:r>
            <a:r>
              <a:rPr lang="en-US" dirty="0" err="1">
                <a:latin typeface="Arial" charset="0"/>
              </a:rPr>
              <a:t>Datatypes</a:t>
            </a:r>
            <a:r>
              <a:rPr lang="en-US" dirty="0">
                <a:latin typeface="Arial" charset="0"/>
              </a:rPr>
              <a:t>, Addressing Modes, Condition Codes</a:t>
            </a:r>
          </a:p>
          <a:p>
            <a:r>
              <a:rPr lang="en-US" dirty="0">
                <a:latin typeface="Arial" charset="0"/>
              </a:rPr>
              <a:t>Instruction Set </a:t>
            </a:r>
          </a:p>
          <a:p>
            <a:pPr lvl="1"/>
            <a:r>
              <a:rPr lang="en-US" dirty="0" err="1">
                <a:latin typeface="Arial" charset="0"/>
              </a:rPr>
              <a:t>Datapath</a:t>
            </a:r>
            <a:r>
              <a:rPr lang="en-US" dirty="0">
                <a:latin typeface="Arial" charset="0"/>
              </a:rPr>
              <a:t>, Control signals to implement each instruction</a:t>
            </a:r>
          </a:p>
          <a:p>
            <a:pPr lvl="1"/>
            <a:r>
              <a:rPr lang="en-US" dirty="0">
                <a:latin typeface="Arial" charset="0"/>
              </a:rPr>
              <a:t>ALU, Data movement (load/store), and Control Instructions</a:t>
            </a:r>
          </a:p>
          <a:p>
            <a:pPr lvl="1"/>
            <a:r>
              <a:rPr lang="en-US" dirty="0">
                <a:latin typeface="Arial" charset="0"/>
              </a:rPr>
              <a:t>Addressing Modes</a:t>
            </a:r>
          </a:p>
          <a:p>
            <a:r>
              <a:rPr lang="en-US" dirty="0">
                <a:latin typeface="Arial" charset="0"/>
              </a:rPr>
              <a:t>The </a:t>
            </a:r>
            <a:r>
              <a:rPr lang="en-US" dirty="0" err="1">
                <a:latin typeface="Arial" charset="0"/>
              </a:rPr>
              <a:t>Microsequencer</a:t>
            </a:r>
            <a:r>
              <a:rPr lang="en-US" dirty="0">
                <a:latin typeface="Arial" charset="0"/>
              </a:rPr>
              <a:t> and Microcode</a:t>
            </a:r>
          </a:p>
        </p:txBody>
      </p:sp>
    </p:spTree>
    <p:extLst>
      <p:ext uri="{BB962C8B-B14F-4D97-AF65-F5344CB8AC3E}">
        <p14:creationId xmlns:p14="http://schemas.microsoft.com/office/powerpoint/2010/main" val="1461183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Let’s Look at the NOT Instruction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1981200" y="1800720"/>
            <a:ext cx="8229600" cy="48514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>
                <a:ea typeface="+mn-ea"/>
                <a:cs typeface="+mn-cs"/>
              </a:rPr>
              <a:t>NOT</a:t>
            </a:r>
            <a:br>
              <a:rPr lang="en-US" dirty="0">
                <a:ea typeface="+mn-ea"/>
                <a:cs typeface="+mn-cs"/>
              </a:rPr>
            </a:b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r>
              <a:rPr lang="en-US" dirty="0"/>
              <a:t>The operand (SR) and the result (DR) are both stored in registers </a:t>
            </a:r>
          </a:p>
          <a:p>
            <a:pPr lvl="1">
              <a:defRPr/>
            </a:pPr>
            <a:r>
              <a:rPr lang="en-US" dirty="0"/>
              <a:t>in the register file (R0-R7)</a:t>
            </a:r>
            <a:endParaRPr lang="en-US" dirty="0">
              <a:ea typeface="+mn-ea"/>
              <a:cs typeface="+mn-cs"/>
            </a:endParaRPr>
          </a:p>
          <a:p>
            <a:pPr marL="514350" indent="-457200">
              <a:buFont typeface="Arial"/>
              <a:buChar char="•"/>
              <a:defRPr/>
            </a:pPr>
            <a:r>
              <a:rPr lang="en-US" dirty="0"/>
              <a:t>An example NOT instruction:</a:t>
            </a:r>
          </a:p>
          <a:p>
            <a:pPr marL="57150" indent="0">
              <a:buNone/>
              <a:defRPr/>
            </a:pPr>
            <a:r>
              <a:rPr lang="en-US" dirty="0"/>
              <a:t>	NOT R3,R3</a:t>
            </a:r>
            <a:br>
              <a:rPr lang="en-US" sz="4400" dirty="0"/>
            </a:br>
            <a:r>
              <a:rPr lang="en-US" sz="2300" dirty="0"/>
              <a:t>	1001	      011            011                  111111</a:t>
            </a:r>
          </a:p>
          <a:p>
            <a:pPr marL="457200" lvl="1" indent="0"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  <a:p>
            <a:pPr eaLnBrk="1" hangingPunct="1">
              <a:defRPr/>
            </a:pPr>
            <a:endParaRPr lang="en-US" dirty="0">
              <a:ea typeface="+mn-ea"/>
              <a:cs typeface="+mn-cs"/>
            </a:endParaRPr>
          </a:p>
        </p:txBody>
      </p:sp>
      <p:grpSp>
        <p:nvGrpSpPr>
          <p:cNvPr id="25603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279776" y="2121773"/>
            <a:ext cx="6634163" cy="388938"/>
            <a:chOff x="405" y="1222"/>
            <a:chExt cx="4179" cy="245"/>
          </a:xfrm>
        </p:grpSpPr>
        <p:grpSp>
          <p:nvGrpSpPr>
            <p:cNvPr id="25604" name="Group 5"/>
            <p:cNvGrpSpPr>
              <a:grpSpLocks/>
            </p:cNvGrpSpPr>
            <p:nvPr/>
          </p:nvGrpSpPr>
          <p:grpSpPr bwMode="auto">
            <a:xfrm>
              <a:off x="1154" y="1222"/>
              <a:ext cx="856" cy="245"/>
              <a:chOff x="1049" y="2142"/>
              <a:chExt cx="856" cy="245"/>
            </a:xfrm>
          </p:grpSpPr>
          <p:sp>
            <p:nvSpPr>
              <p:cNvPr id="25634" name="Text Box 6"/>
              <p:cNvSpPr txBox="1"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5635" name="Line 7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6" name="Line 8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7" name="Line 9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8" name="Line 10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9" name="Line 11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40" name="Line 12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5" name="Text Box 1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385" y="123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1001</a:t>
              </a:r>
            </a:p>
          </p:txBody>
        </p:sp>
        <p:grpSp>
          <p:nvGrpSpPr>
            <p:cNvPr id="25606" name="Group 14"/>
            <p:cNvGrpSpPr>
              <a:grpSpLocks/>
            </p:cNvGrpSpPr>
            <p:nvPr/>
          </p:nvGrpSpPr>
          <p:grpSpPr bwMode="auto">
            <a:xfrm>
              <a:off x="3300" y="1222"/>
              <a:ext cx="1284" cy="245"/>
              <a:chOff x="2612" y="1341"/>
              <a:chExt cx="1284" cy="245"/>
            </a:xfrm>
          </p:grpSpPr>
          <p:sp>
            <p:nvSpPr>
              <p:cNvPr id="25623" name="Text Box 15"/>
              <p:cNvSpPr txBox="1">
                <a:spLocks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5624" name="Line 16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5" name="Line 17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6" name="Line 18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7" name="Line 19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8" name="Line 20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9" name="Line 21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0" name="Line 22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1" name="Line 23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2" name="Line 24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33" name="Line 25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07" name="Text Box 26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697" y="1239"/>
              <a:ext cx="4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111111</a:t>
              </a:r>
            </a:p>
          </p:txBody>
        </p:sp>
        <p:sp>
          <p:nvSpPr>
            <p:cNvPr id="25608" name="Text Box 27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05" y="1238"/>
              <a:ext cx="3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NOT</a:t>
              </a:r>
              <a:endParaRPr lang="en-US" sz="1600" baseline="30000" dirty="0"/>
            </a:p>
          </p:txBody>
        </p:sp>
        <p:grpSp>
          <p:nvGrpSpPr>
            <p:cNvPr id="25609" name="Group 28"/>
            <p:cNvGrpSpPr>
              <a:grpSpLocks/>
            </p:cNvGrpSpPr>
            <p:nvPr/>
          </p:nvGrpSpPr>
          <p:grpSpPr bwMode="auto">
            <a:xfrm>
              <a:off x="2010" y="1223"/>
              <a:ext cx="642" cy="244"/>
              <a:chOff x="1049" y="1688"/>
              <a:chExt cx="642" cy="244"/>
            </a:xfrm>
          </p:grpSpPr>
          <p:sp>
            <p:nvSpPr>
              <p:cNvPr id="25618" name="Text Box 29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5619" name="Line 30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0" name="Line 31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1" name="Line 32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22" name="Line 33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10" name="Text Box 34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180" y="123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25611" name="Group 35"/>
            <p:cNvGrpSpPr>
              <a:grpSpLocks/>
            </p:cNvGrpSpPr>
            <p:nvPr/>
          </p:nvGrpSpPr>
          <p:grpSpPr bwMode="auto">
            <a:xfrm>
              <a:off x="2658" y="1223"/>
              <a:ext cx="642" cy="244"/>
              <a:chOff x="1049" y="1688"/>
              <a:chExt cx="642" cy="244"/>
            </a:xfrm>
          </p:grpSpPr>
          <p:sp>
            <p:nvSpPr>
              <p:cNvPr id="25613" name="Text Box 36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25614" name="Line 37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5" name="Line 38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6" name="Line 39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17" name="Line 40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5612" name="Text Box 41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832" y="123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215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40FE0-E516-4A1E-B6BB-D6991E24C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Instruction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EBFA2-3CB2-4C3D-B0DB-BF6304020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 our states: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Fetch 1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Fetch 2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Fetch 3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Decode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Execute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1"/>
            <a:r>
              <a:rPr lang="en-US" dirty="0"/>
              <a:t>Fetch and Decode are the same for EVERY instruction.</a:t>
            </a:r>
          </a:p>
        </p:txBody>
      </p:sp>
    </p:spTree>
    <p:extLst>
      <p:ext uri="{BB962C8B-B14F-4D97-AF65-F5344CB8AC3E}">
        <p14:creationId xmlns:p14="http://schemas.microsoft.com/office/powerpoint/2010/main" val="3096728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charset="0"/>
              </a:rPr>
              <a:t>What Makes the Fetch-Execute Cycle Happen?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2983476" y="1782385"/>
            <a:ext cx="6584349" cy="868913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The FSM, which sequences through the states. </a:t>
            </a:r>
          </a:p>
          <a:p>
            <a:pPr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It turns on the appropriate control signals as it enters each state.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830460" y="-144573"/>
            <a:ext cx="630621" cy="3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  <p:pic>
        <p:nvPicPr>
          <p:cNvPr id="46084" name="Picture 4" descr="C:\Documents and Settings\gbyrd\My Documents\ece206\mh-slides\ch04\ch04-22-lc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571569"/>
            <a:ext cx="6837969" cy="423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4800601" y="6239252"/>
            <a:ext cx="550253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cs typeface="+mn-cs"/>
              </a:rPr>
              <a:t>A more complete state diagram is in Appendix C.</a:t>
            </a:r>
          </a:p>
          <a:p>
            <a:pPr>
              <a:defRPr/>
            </a:pPr>
            <a:r>
              <a:rPr lang="en-US" sz="1600" dirty="0">
                <a:cs typeface="+mn-cs"/>
              </a:rPr>
              <a:t>It will be more understandable after the rest of this deck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8807" y="2765249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8807" y="3960049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33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8807" y="5250704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30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9962" y="3095501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9962" y="3806160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19962" y="5333079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606" y="3911761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3076" y="2814648"/>
            <a:ext cx="1653773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008000"/>
                </a:solidFill>
              </a:rPr>
              <a:t>EA/OP/EX/S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7685" y="3725507"/>
            <a:ext cx="460198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008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2519027"/>
            <a:ext cx="460198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008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063153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0C6B09B-9648-144A-91E2-7F0F047CBB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6" t="3089" r="-3040" b="74344"/>
          <a:stretch/>
        </p:blipFill>
        <p:spPr bwMode="auto">
          <a:xfrm>
            <a:off x="0" y="3089189"/>
            <a:ext cx="4337221" cy="263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EXECUTE State for NOT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2883207" y="1371601"/>
            <a:ext cx="7499045" cy="4942702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001001 ( State 9 ) 0 0 J=18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	LD.REG LD.CC GateALU SR1MUX=1 ALUK=2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	</a:t>
            </a:r>
            <a:r>
              <a:rPr lang="de-DE" i="1" dirty="0">
                <a:latin typeface="Arial" charset="0"/>
              </a:rPr>
              <a:t>all other control signals are 0</a:t>
            </a:r>
            <a:r>
              <a:rPr lang="de-DE" dirty="0">
                <a:latin typeface="Arial" charset="0"/>
              </a:rPr>
              <a:t> </a:t>
            </a: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NOTES: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SR1MUX=1 </a:t>
            </a:r>
            <a:r>
              <a:rPr lang="de-DE" dirty="0" err="1">
                <a:latin typeface="Courier"/>
                <a:cs typeface="Courier"/>
              </a:rPr>
              <a:t>means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use</a:t>
            </a:r>
            <a:r>
              <a:rPr lang="de-DE" dirty="0">
                <a:latin typeface="Courier"/>
                <a:cs typeface="Courier"/>
              </a:rPr>
              <a:t> IR[8:6] </a:t>
            </a:r>
            <a:r>
              <a:rPr lang="de-DE" dirty="0" err="1">
                <a:latin typeface="Courier"/>
                <a:cs typeface="Courier"/>
              </a:rPr>
              <a:t>as</a:t>
            </a:r>
            <a:r>
              <a:rPr lang="de-DE" dirty="0">
                <a:latin typeface="Courier"/>
                <a:cs typeface="Courier"/>
              </a:rPr>
              <a:t> SR1 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	(</a:t>
            </a:r>
            <a:r>
              <a:rPr lang="de-DE" dirty="0" err="1">
                <a:latin typeface="Courier"/>
                <a:cs typeface="Courier"/>
              </a:rPr>
              <a:t>see</a:t>
            </a:r>
            <a:r>
              <a:rPr lang="de-DE" dirty="0">
                <a:latin typeface="Courier"/>
                <a:cs typeface="Courier"/>
              </a:rPr>
              <a:t> </a:t>
            </a:r>
            <a:r>
              <a:rPr lang="de-DE" dirty="0" err="1">
                <a:latin typeface="Courier"/>
                <a:cs typeface="Courier"/>
              </a:rPr>
              <a:t>Fig</a:t>
            </a:r>
            <a:r>
              <a:rPr lang="de-DE" dirty="0">
                <a:latin typeface="Courier"/>
                <a:cs typeface="Courier"/>
              </a:rPr>
              <a:t> C.6)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ALUK=2 means “NOT A”</a:t>
            </a:r>
            <a:endParaRPr lang="de-DE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011841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Copy R3 to ALU Input A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E0D0A6E-3E5A-EA40-9318-7A2A461EF58F}"/>
              </a:ext>
            </a:extLst>
          </p:cNvPr>
          <p:cNvSpPr/>
          <p:nvPr/>
        </p:nvSpPr>
        <p:spPr>
          <a:xfrm>
            <a:off x="11345252" y="1501744"/>
            <a:ext cx="606425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E0F065C-06B4-5C45-A8E8-F14BB44C7A4D}"/>
              </a:ext>
            </a:extLst>
          </p:cNvPr>
          <p:cNvSpPr/>
          <p:nvPr/>
        </p:nvSpPr>
        <p:spPr>
          <a:xfrm>
            <a:off x="10906710" y="2048639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1083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NOT R3, R3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(Execute)</a:t>
            </a:r>
          </a:p>
        </p:txBody>
      </p:sp>
    </p:spTree>
    <p:extLst>
      <p:ext uri="{BB962C8B-B14F-4D97-AF65-F5344CB8AC3E}">
        <p14:creationId xmlns:p14="http://schemas.microsoft.com/office/powerpoint/2010/main" val="9657653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1" y="4279076"/>
            <a:ext cx="1508125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53" y="1983551"/>
            <a:ext cx="1508125" cy="420688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66" y="4152077"/>
            <a:ext cx="871537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7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7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0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0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0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2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5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5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2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Copy R3 to ALU Input A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Set ALU to NOT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E0D0A6E-3E5A-EA40-9318-7A2A461EF58F}"/>
              </a:ext>
            </a:extLst>
          </p:cNvPr>
          <p:cNvSpPr/>
          <p:nvPr/>
        </p:nvSpPr>
        <p:spPr>
          <a:xfrm>
            <a:off x="11345252" y="1501744"/>
            <a:ext cx="606425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F984260-5B35-9C4D-B560-C38C960AC41E}"/>
              </a:ext>
            </a:extLst>
          </p:cNvPr>
          <p:cNvSpPr/>
          <p:nvPr/>
        </p:nvSpPr>
        <p:spPr>
          <a:xfrm>
            <a:off x="9267215" y="4287014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E0F065C-06B4-5C45-A8E8-F14BB44C7A4D}"/>
              </a:ext>
            </a:extLst>
          </p:cNvPr>
          <p:cNvSpPr/>
          <p:nvPr/>
        </p:nvSpPr>
        <p:spPr>
          <a:xfrm>
            <a:off x="10906710" y="2048639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1083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NOT R3, R3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5B414B9-0C20-B04D-BB52-21EC946FC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9270" y="4219694"/>
            <a:ext cx="8359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8000"/>
                </a:solidFill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16503902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Copy R3 to ALU Input A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ALU to NOT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Copy ALU output to R3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DCC6D3A-DD77-C142-9632-A6E65DC40BA8}"/>
              </a:ext>
            </a:extLst>
          </p:cNvPr>
          <p:cNvSpPr/>
          <p:nvPr/>
        </p:nvSpPr>
        <p:spPr>
          <a:xfrm>
            <a:off x="9233046" y="493081"/>
            <a:ext cx="604837" cy="398462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E0D0A6E-3E5A-EA40-9318-7A2A461EF58F}"/>
              </a:ext>
            </a:extLst>
          </p:cNvPr>
          <p:cNvSpPr/>
          <p:nvPr/>
        </p:nvSpPr>
        <p:spPr>
          <a:xfrm>
            <a:off x="11345252" y="1501744"/>
            <a:ext cx="606425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CF0FE66-8700-4C49-BE02-99D1F6E29746}"/>
              </a:ext>
            </a:extLst>
          </p:cNvPr>
          <p:cNvSpPr/>
          <p:nvPr/>
        </p:nvSpPr>
        <p:spPr>
          <a:xfrm>
            <a:off x="9046772" y="1127889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F61C1E71-3073-C64B-8B3A-97552FC55B72}"/>
              </a:ext>
            </a:extLst>
          </p:cNvPr>
          <p:cNvSpPr/>
          <p:nvPr/>
        </p:nvSpPr>
        <p:spPr>
          <a:xfrm>
            <a:off x="9230702" y="4829146"/>
            <a:ext cx="773112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F984260-5B35-9C4D-B560-C38C960AC41E}"/>
              </a:ext>
            </a:extLst>
          </p:cNvPr>
          <p:cNvSpPr/>
          <p:nvPr/>
        </p:nvSpPr>
        <p:spPr>
          <a:xfrm>
            <a:off x="9267215" y="4287014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E0F065C-06B4-5C45-A8E8-F14BB44C7A4D}"/>
              </a:ext>
            </a:extLst>
          </p:cNvPr>
          <p:cNvSpPr/>
          <p:nvPr/>
        </p:nvSpPr>
        <p:spPr>
          <a:xfrm>
            <a:off x="10906710" y="2048639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>
            <a:off x="10630703" y="477013"/>
            <a:ext cx="860679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1083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NOT R3, R3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5B414B9-0C20-B04D-BB52-21EC946FC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9270" y="4219694"/>
            <a:ext cx="8359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8000"/>
                </a:solidFill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8014994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Copy R3 to ALU Input A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ALU to NOT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Copy ALU output to R3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And copy ALU output to CC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DCC6D3A-DD77-C142-9632-A6E65DC40BA8}"/>
              </a:ext>
            </a:extLst>
          </p:cNvPr>
          <p:cNvSpPr/>
          <p:nvPr/>
        </p:nvSpPr>
        <p:spPr>
          <a:xfrm>
            <a:off x="9233046" y="493081"/>
            <a:ext cx="604837" cy="398462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E0D0A6E-3E5A-EA40-9318-7A2A461EF58F}"/>
              </a:ext>
            </a:extLst>
          </p:cNvPr>
          <p:cNvSpPr/>
          <p:nvPr/>
        </p:nvSpPr>
        <p:spPr>
          <a:xfrm>
            <a:off x="11345252" y="1501744"/>
            <a:ext cx="606425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CF0FE66-8700-4C49-BE02-99D1F6E29746}"/>
              </a:ext>
            </a:extLst>
          </p:cNvPr>
          <p:cNvSpPr/>
          <p:nvPr/>
        </p:nvSpPr>
        <p:spPr>
          <a:xfrm>
            <a:off x="9046772" y="1127889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F61C1E71-3073-C64B-8B3A-97552FC55B72}"/>
              </a:ext>
            </a:extLst>
          </p:cNvPr>
          <p:cNvSpPr/>
          <p:nvPr/>
        </p:nvSpPr>
        <p:spPr>
          <a:xfrm>
            <a:off x="9230702" y="4829146"/>
            <a:ext cx="773112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F984260-5B35-9C4D-B560-C38C960AC41E}"/>
              </a:ext>
            </a:extLst>
          </p:cNvPr>
          <p:cNvSpPr/>
          <p:nvPr/>
        </p:nvSpPr>
        <p:spPr>
          <a:xfrm>
            <a:off x="9267215" y="4287014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E0F065C-06B4-5C45-A8E8-F14BB44C7A4D}"/>
              </a:ext>
            </a:extLst>
          </p:cNvPr>
          <p:cNvSpPr/>
          <p:nvPr/>
        </p:nvSpPr>
        <p:spPr>
          <a:xfrm>
            <a:off x="10906710" y="2048639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>
            <a:off x="10630703" y="477013"/>
            <a:ext cx="860679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ED7DF248-CDF2-2E42-86F4-C62902EE7A7A}"/>
              </a:ext>
            </a:extLst>
          </p:cNvPr>
          <p:cNvSpPr/>
          <p:nvPr/>
        </p:nvSpPr>
        <p:spPr>
          <a:xfrm>
            <a:off x="7135933" y="4077463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 rot="16200000" flipH="1">
            <a:off x="8096983" y="2955244"/>
            <a:ext cx="991136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10833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NOT R3, R3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5B414B9-0C20-B04D-BB52-21EC946FC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09270" y="4219694"/>
            <a:ext cx="83593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dirty="0">
                <a:solidFill>
                  <a:srgbClr val="008000"/>
                </a:solidFill>
              </a:rPr>
              <a:t>NOT</a:t>
            </a:r>
          </a:p>
        </p:txBody>
      </p:sp>
    </p:spTree>
    <p:extLst>
      <p:ext uri="{BB962C8B-B14F-4D97-AF65-F5344CB8AC3E}">
        <p14:creationId xmlns:p14="http://schemas.microsoft.com/office/powerpoint/2010/main" val="10532629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4F1D-DC97-7142-8B62-66ECA2EE9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588D2-E012-5848-9DF7-1C52F5093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</a:t>
            </a:r>
          </a:p>
          <a:p>
            <a:r>
              <a:rPr lang="en-US" dirty="0"/>
              <a:t>Either 1 or 2</a:t>
            </a:r>
          </a:p>
          <a:p>
            <a:r>
              <a:rPr lang="en-US" dirty="0"/>
              <a:t>2</a:t>
            </a:r>
          </a:p>
          <a:p>
            <a:r>
              <a:rPr lang="en-US" dirty="0"/>
              <a:t>3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9446EC-7877-6E49-8D7A-59C915884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How many cycles does it take for the EXECUTE phase of a NOT instruction</a:t>
            </a: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5FDF6B30-8391-4846-A9DD-27EEB7704357}"/>
              </a:ext>
            </a:extLst>
          </p:cNvPr>
          <p:cNvSpPr/>
          <p:nvPr/>
        </p:nvSpPr>
        <p:spPr>
          <a:xfrm>
            <a:off x="4236334" y="3173393"/>
            <a:ext cx="671332" cy="312516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9A2DC-95B6-4424-8124-29F3459DA7BE}"/>
              </a:ext>
            </a:extLst>
          </p:cNvPr>
          <p:cNvSpPr txBox="1"/>
          <p:nvPr/>
        </p:nvSpPr>
        <p:spPr>
          <a:xfrm>
            <a:off x="10248900" y="60579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520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Operate (ALU) Instructions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77500" lnSpcReduction="20000"/>
          </a:bodyPr>
          <a:lstStyle/>
          <a:p>
            <a:pPr eaLnBrk="1" hangingPunct="1"/>
            <a:r>
              <a:rPr lang="en-US" dirty="0">
                <a:latin typeface="Arial" charset="0"/>
              </a:rPr>
              <a:t>ADD, AND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Addressing Mode?</a:t>
            </a:r>
          </a:p>
          <a:p>
            <a:pPr lvl="1"/>
            <a:r>
              <a:rPr lang="en-US" dirty="0">
                <a:latin typeface="Arial" charset="0"/>
              </a:rPr>
              <a:t>Where do the operands come from?</a:t>
            </a:r>
          </a:p>
          <a:p>
            <a:pPr lvl="1"/>
            <a:r>
              <a:rPr lang="en-US" dirty="0">
                <a:latin typeface="Arial" charset="0"/>
              </a:rPr>
              <a:t>Depends on bit 5</a:t>
            </a:r>
          </a:p>
        </p:txBody>
      </p:sp>
      <p:grpSp>
        <p:nvGrpSpPr>
          <p:cNvPr id="30723" name="Group 42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027890" y="1977586"/>
            <a:ext cx="6651625" cy="388938"/>
            <a:chOff x="1105" y="409"/>
            <a:chExt cx="4190" cy="245"/>
          </a:xfrm>
        </p:grpSpPr>
        <p:grpSp>
          <p:nvGrpSpPr>
            <p:cNvPr id="30837" name="Group 43"/>
            <p:cNvGrpSpPr>
              <a:grpSpLocks/>
            </p:cNvGrpSpPr>
            <p:nvPr/>
          </p:nvGrpSpPr>
          <p:grpSpPr bwMode="auto">
            <a:xfrm>
              <a:off x="1871" y="409"/>
              <a:ext cx="856" cy="245"/>
              <a:chOff x="1049" y="2142"/>
              <a:chExt cx="856" cy="245"/>
            </a:xfrm>
          </p:grpSpPr>
          <p:sp>
            <p:nvSpPr>
              <p:cNvPr id="30867" name="Text Box 44"/>
              <p:cNvSpPr txBox="1">
                <a:spLocks noChangeArrowheads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68" name="Line 45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9" name="Line 46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0" name="Line 47"/>
              <p:cNvSpPr>
                <a:spLocks noChangeShapeType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1" name="Line 48"/>
              <p:cNvSpPr>
                <a:spLocks noChangeShapeType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2" name="Line 49"/>
              <p:cNvSpPr>
                <a:spLocks noChangeShapeType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73" name="Line 50"/>
              <p:cNvSpPr>
                <a:spLocks noChangeShapeType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38" name="Text Box 51"/>
            <p:cNvSpPr txBox="1"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2101" y="4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30839" name="Group 52"/>
            <p:cNvGrpSpPr>
              <a:grpSpLocks/>
            </p:cNvGrpSpPr>
            <p:nvPr/>
          </p:nvGrpSpPr>
          <p:grpSpPr bwMode="auto">
            <a:xfrm>
              <a:off x="2727" y="410"/>
              <a:ext cx="642" cy="244"/>
              <a:chOff x="1049" y="1688"/>
              <a:chExt cx="642" cy="244"/>
            </a:xfrm>
          </p:grpSpPr>
          <p:sp>
            <p:nvSpPr>
              <p:cNvPr id="30862" name="Text Box 53"/>
              <p:cNvSpPr txBox="1">
                <a:spLocks noChangeArrowheads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63" name="Line 54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4" name="Line 55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5" name="Line 56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6" name="Line 57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40" name="Text Box 58"/>
            <p:cNvSpPr txBox="1">
              <a:spLocks noChangeArrowheads="1"/>
            </p:cNvSpPr>
            <p:nvPr>
              <p:custDataLst>
                <p:tags r:id="rId109"/>
              </p:custDataLst>
            </p:nvPr>
          </p:nvSpPr>
          <p:spPr bwMode="auto">
            <a:xfrm>
              <a:off x="2897" y="426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30841" name="Group 59"/>
            <p:cNvGrpSpPr>
              <a:grpSpLocks/>
            </p:cNvGrpSpPr>
            <p:nvPr/>
          </p:nvGrpSpPr>
          <p:grpSpPr bwMode="auto">
            <a:xfrm>
              <a:off x="3369" y="410"/>
              <a:ext cx="642" cy="244"/>
              <a:chOff x="1049" y="1688"/>
              <a:chExt cx="642" cy="244"/>
            </a:xfrm>
          </p:grpSpPr>
          <p:sp>
            <p:nvSpPr>
              <p:cNvPr id="30857" name="Text Box 60"/>
              <p:cNvSpPr txBox="1">
                <a:spLocks noChangeArrowheads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58" name="Line 61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9" name="Line 62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0" name="Line 63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61" name="Line 64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42" name="Text Box 65"/>
            <p:cNvSpPr txBox="1"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3508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30843" name="Text Box 66"/>
            <p:cNvSpPr txBox="1"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4011" y="410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30844" name="Text Box 67"/>
            <p:cNvSpPr txBox="1"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4225" y="410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30845" name="Group 68"/>
            <p:cNvGrpSpPr>
              <a:grpSpLocks/>
            </p:cNvGrpSpPr>
            <p:nvPr/>
          </p:nvGrpSpPr>
          <p:grpSpPr bwMode="auto">
            <a:xfrm>
              <a:off x="4439" y="410"/>
              <a:ext cx="0" cy="243"/>
              <a:chOff x="1263" y="748"/>
              <a:chExt cx="0" cy="243"/>
            </a:xfrm>
          </p:grpSpPr>
          <p:sp>
            <p:nvSpPr>
              <p:cNvPr id="30855" name="Line 69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6" name="Line 70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46" name="Text Box 71"/>
            <p:cNvSpPr txBox="1"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4310" y="426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30847" name="Group 72"/>
            <p:cNvGrpSpPr>
              <a:grpSpLocks/>
            </p:cNvGrpSpPr>
            <p:nvPr/>
          </p:nvGrpSpPr>
          <p:grpSpPr bwMode="auto">
            <a:xfrm>
              <a:off x="4653" y="410"/>
              <a:ext cx="642" cy="244"/>
              <a:chOff x="1049" y="1688"/>
              <a:chExt cx="642" cy="244"/>
            </a:xfrm>
          </p:grpSpPr>
          <p:sp>
            <p:nvSpPr>
              <p:cNvPr id="30850" name="Text Box 73"/>
              <p:cNvSpPr txBox="1">
                <a:spLocks noChangeArrowheads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51" name="Line 74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2" name="Line 75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3" name="Line 76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54" name="Line 77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48" name="Text Box 78"/>
            <p:cNvSpPr txBox="1">
              <a:spLocks noChangeArrowheads="1"/>
            </p:cNvSpPr>
            <p:nvPr>
              <p:custDataLst>
                <p:tags r:id="rId114"/>
              </p:custDataLst>
            </p:nvPr>
          </p:nvSpPr>
          <p:spPr bwMode="auto">
            <a:xfrm>
              <a:off x="4792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30849" name="Text Box 79"/>
            <p:cNvSpPr txBox="1">
              <a:spLocks noChangeArrowheads="1"/>
            </p:cNvSpPr>
            <p:nvPr>
              <p:custDataLst>
                <p:tags r:id="rId115"/>
              </p:custDataLst>
            </p:nvPr>
          </p:nvSpPr>
          <p:spPr bwMode="auto">
            <a:xfrm>
              <a:off x="1105" y="426"/>
              <a:ext cx="3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ADD</a:t>
              </a:r>
            </a:p>
          </p:txBody>
        </p:sp>
      </p:grpSp>
      <p:grpSp>
        <p:nvGrpSpPr>
          <p:cNvPr id="30724" name="Group 80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027890" y="3776221"/>
            <a:ext cx="6645275" cy="388938"/>
            <a:chOff x="1105" y="1137"/>
            <a:chExt cx="4186" cy="245"/>
          </a:xfrm>
        </p:grpSpPr>
        <p:grpSp>
          <p:nvGrpSpPr>
            <p:cNvPr id="30800" name="Group 81"/>
            <p:cNvGrpSpPr>
              <a:grpSpLocks/>
            </p:cNvGrpSpPr>
            <p:nvPr/>
          </p:nvGrpSpPr>
          <p:grpSpPr bwMode="auto">
            <a:xfrm>
              <a:off x="1867" y="1137"/>
              <a:ext cx="856" cy="245"/>
              <a:chOff x="1049" y="2142"/>
              <a:chExt cx="856" cy="245"/>
            </a:xfrm>
          </p:grpSpPr>
          <p:sp>
            <p:nvSpPr>
              <p:cNvPr id="30830" name="Text Box 82"/>
              <p:cNvSpPr txBox="1">
                <a:spLocks noChangeArrowheads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31" name="Line 83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2" name="Line 84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3" name="Line 85"/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4" name="Line 86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5" name="Line 87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36" name="Line 88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01" name="Text Box 89"/>
            <p:cNvSpPr txBox="1">
              <a:spLocks noChangeArrowheads="1"/>
            </p:cNvSpPr>
            <p:nvPr>
              <p:custDataLst>
                <p:tags r:id="rId76"/>
              </p:custDataLst>
            </p:nvPr>
          </p:nvSpPr>
          <p:spPr bwMode="auto">
            <a:xfrm>
              <a:off x="2097" y="115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0101</a:t>
              </a:r>
            </a:p>
          </p:txBody>
        </p:sp>
        <p:grpSp>
          <p:nvGrpSpPr>
            <p:cNvPr id="30802" name="Group 90"/>
            <p:cNvGrpSpPr>
              <a:grpSpLocks/>
            </p:cNvGrpSpPr>
            <p:nvPr/>
          </p:nvGrpSpPr>
          <p:grpSpPr bwMode="auto">
            <a:xfrm>
              <a:off x="2723" y="1138"/>
              <a:ext cx="642" cy="244"/>
              <a:chOff x="1049" y="1688"/>
              <a:chExt cx="642" cy="244"/>
            </a:xfrm>
          </p:grpSpPr>
          <p:sp>
            <p:nvSpPr>
              <p:cNvPr id="30825" name="Text Box 91"/>
              <p:cNvSpPr txBox="1"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26" name="Line 92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7" name="Line 93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8" name="Line 94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9" name="Line 95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03" name="Text Box 96"/>
            <p:cNvSpPr txBox="1"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2893" y="115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30804" name="Group 97"/>
            <p:cNvGrpSpPr>
              <a:grpSpLocks/>
            </p:cNvGrpSpPr>
            <p:nvPr/>
          </p:nvGrpSpPr>
          <p:grpSpPr bwMode="auto">
            <a:xfrm>
              <a:off x="3365" y="1138"/>
              <a:ext cx="642" cy="244"/>
              <a:chOff x="1049" y="1688"/>
              <a:chExt cx="642" cy="244"/>
            </a:xfrm>
          </p:grpSpPr>
          <p:sp>
            <p:nvSpPr>
              <p:cNvPr id="30820" name="Text Box 98"/>
              <p:cNvSpPr txBox="1">
                <a:spLocks noChangeArrowheads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21" name="Line 99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2" name="Line 100"/>
              <p:cNvSpPr>
                <a:spLocks noChangeShapeType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3" name="Line 101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24" name="Line 102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05" name="Text Box 103"/>
            <p:cNvSpPr txBox="1"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3504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30806" name="Text Box 104"/>
            <p:cNvSpPr txBox="1"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4007" y="1138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30807" name="Text Box 105"/>
            <p:cNvSpPr txBox="1"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4221" y="1138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30808" name="Group 106"/>
            <p:cNvGrpSpPr>
              <a:grpSpLocks/>
            </p:cNvGrpSpPr>
            <p:nvPr/>
          </p:nvGrpSpPr>
          <p:grpSpPr bwMode="auto">
            <a:xfrm>
              <a:off x="4435" y="1138"/>
              <a:ext cx="0" cy="243"/>
              <a:chOff x="1263" y="748"/>
              <a:chExt cx="0" cy="243"/>
            </a:xfrm>
          </p:grpSpPr>
          <p:sp>
            <p:nvSpPr>
              <p:cNvPr id="30818" name="Line 107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9" name="Line 108"/>
              <p:cNvSpPr>
                <a:spLocks noChangeShapeType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09" name="Text Box 109"/>
            <p:cNvSpPr txBox="1"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4306" y="1154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30810" name="Group 110"/>
            <p:cNvGrpSpPr>
              <a:grpSpLocks/>
            </p:cNvGrpSpPr>
            <p:nvPr/>
          </p:nvGrpSpPr>
          <p:grpSpPr bwMode="auto">
            <a:xfrm>
              <a:off x="4649" y="1138"/>
              <a:ext cx="642" cy="244"/>
              <a:chOff x="1049" y="1688"/>
              <a:chExt cx="642" cy="244"/>
            </a:xfrm>
          </p:grpSpPr>
          <p:sp>
            <p:nvSpPr>
              <p:cNvPr id="30813" name="Text Box 111"/>
              <p:cNvSpPr txBox="1">
                <a:spLocks noChangeArrowheads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814" name="Line 112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5" name="Line 113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6" name="Line 114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17" name="Line 115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811" name="Text Box 116"/>
            <p:cNvSpPr txBox="1"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4788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30812" name="Text Box 117"/>
            <p:cNvSpPr txBox="1"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1105" y="1154"/>
              <a:ext cx="3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AND</a:t>
              </a:r>
            </a:p>
          </p:txBody>
        </p:sp>
      </p:grpSp>
      <p:grpSp>
        <p:nvGrpSpPr>
          <p:cNvPr id="30725" name="Group 118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3027890" y="2574488"/>
            <a:ext cx="6651625" cy="390526"/>
            <a:chOff x="1105" y="772"/>
            <a:chExt cx="4190" cy="246"/>
          </a:xfrm>
        </p:grpSpPr>
        <p:grpSp>
          <p:nvGrpSpPr>
            <p:cNvPr id="30764" name="Group 119"/>
            <p:cNvGrpSpPr>
              <a:grpSpLocks/>
            </p:cNvGrpSpPr>
            <p:nvPr/>
          </p:nvGrpSpPr>
          <p:grpSpPr bwMode="auto">
            <a:xfrm>
              <a:off x="1871" y="773"/>
              <a:ext cx="856" cy="245"/>
              <a:chOff x="1049" y="2142"/>
              <a:chExt cx="856" cy="245"/>
            </a:xfrm>
          </p:grpSpPr>
          <p:sp>
            <p:nvSpPr>
              <p:cNvPr id="30793" name="Text Box 120"/>
              <p:cNvSpPr txBox="1">
                <a:spLocks noChangeArrowheads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94" name="Line 121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5" name="Line 122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6" name="Line 123"/>
              <p:cNvSpPr>
                <a:spLocks noChangeShapeType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7" name="Line 124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8" name="Line 125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9" name="Line 126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65" name="Text Box 127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2101" y="78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30766" name="Group 128"/>
            <p:cNvGrpSpPr>
              <a:grpSpLocks/>
            </p:cNvGrpSpPr>
            <p:nvPr/>
          </p:nvGrpSpPr>
          <p:grpSpPr bwMode="auto">
            <a:xfrm>
              <a:off x="2727" y="773"/>
              <a:ext cx="642" cy="244"/>
              <a:chOff x="1049" y="1688"/>
              <a:chExt cx="642" cy="244"/>
            </a:xfrm>
          </p:grpSpPr>
          <p:sp>
            <p:nvSpPr>
              <p:cNvPr id="30788" name="Text Box 129"/>
              <p:cNvSpPr txBox="1"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89" name="Line 130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0" name="Line 131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1" name="Line 132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92" name="Line 133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67" name="Text Box 134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2897" y="78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30768" name="Group 135"/>
            <p:cNvGrpSpPr>
              <a:grpSpLocks/>
            </p:cNvGrpSpPr>
            <p:nvPr/>
          </p:nvGrpSpPr>
          <p:grpSpPr bwMode="auto">
            <a:xfrm>
              <a:off x="3369" y="773"/>
              <a:ext cx="642" cy="244"/>
              <a:chOff x="1049" y="1688"/>
              <a:chExt cx="642" cy="244"/>
            </a:xfrm>
          </p:grpSpPr>
          <p:sp>
            <p:nvSpPr>
              <p:cNvPr id="30783" name="Text Box 136"/>
              <p:cNvSpPr txBox="1">
                <a:spLocks noChangeArrowheads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84" name="Line 137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5" name="Line 138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6" name="Line 139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7" name="Line 140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69" name="Text Box 141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3508" y="78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30770" name="Text Box 142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4011" y="77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30771" name="Group 143"/>
            <p:cNvGrpSpPr>
              <a:grpSpLocks/>
            </p:cNvGrpSpPr>
            <p:nvPr/>
          </p:nvGrpSpPr>
          <p:grpSpPr bwMode="auto">
            <a:xfrm>
              <a:off x="4225" y="772"/>
              <a:ext cx="1070" cy="245"/>
              <a:chOff x="1049" y="2628"/>
              <a:chExt cx="1070" cy="245"/>
            </a:xfrm>
          </p:grpSpPr>
          <p:sp>
            <p:nvSpPr>
              <p:cNvPr id="30774" name="Text Box 144"/>
              <p:cNvSpPr txBox="1">
                <a:spLocks noChangeArrowheads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75" name="Line 145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6" name="Line 146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7" name="Line 147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8" name="Line 148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79" name="Line 149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0" name="Line 150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1" name="Line 151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82" name="Line 152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72" name="Text Box 153"/>
            <p:cNvSpPr txBox="1"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4547" y="78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30773" name="Text Box 154"/>
            <p:cNvSpPr txBox="1">
              <a:spLocks noChangeArrowheads="1"/>
            </p:cNvSpPr>
            <p:nvPr>
              <p:custDataLst>
                <p:tags r:id="rId49"/>
              </p:custDataLst>
            </p:nvPr>
          </p:nvSpPr>
          <p:spPr bwMode="auto">
            <a:xfrm>
              <a:off x="1105" y="789"/>
              <a:ext cx="3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ADD</a:t>
              </a:r>
            </a:p>
          </p:txBody>
        </p:sp>
      </p:grpSp>
      <p:grpSp>
        <p:nvGrpSpPr>
          <p:cNvPr id="30726" name="Group 155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3027890" y="4373129"/>
            <a:ext cx="6645275" cy="390526"/>
            <a:chOff x="1105" y="1512"/>
            <a:chExt cx="4186" cy="246"/>
          </a:xfrm>
        </p:grpSpPr>
        <p:grpSp>
          <p:nvGrpSpPr>
            <p:cNvPr id="30728" name="Group 156"/>
            <p:cNvGrpSpPr>
              <a:grpSpLocks/>
            </p:cNvGrpSpPr>
            <p:nvPr/>
          </p:nvGrpSpPr>
          <p:grpSpPr bwMode="auto">
            <a:xfrm>
              <a:off x="1867" y="1513"/>
              <a:ext cx="856" cy="245"/>
              <a:chOff x="1049" y="2142"/>
              <a:chExt cx="856" cy="245"/>
            </a:xfrm>
          </p:grpSpPr>
          <p:sp>
            <p:nvSpPr>
              <p:cNvPr id="30757" name="Text Box 157"/>
              <p:cNvSpPr txBox="1"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58" name="Line 158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9" name="Line 159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0" name="Line 160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1" name="Line 161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2" name="Line 162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63" name="Line 163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29" name="Text Box 164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097" y="152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0101</a:t>
              </a:r>
            </a:p>
          </p:txBody>
        </p:sp>
        <p:grpSp>
          <p:nvGrpSpPr>
            <p:cNvPr id="30730" name="Group 165"/>
            <p:cNvGrpSpPr>
              <a:grpSpLocks/>
            </p:cNvGrpSpPr>
            <p:nvPr/>
          </p:nvGrpSpPr>
          <p:grpSpPr bwMode="auto">
            <a:xfrm>
              <a:off x="2723" y="1513"/>
              <a:ext cx="642" cy="244"/>
              <a:chOff x="1049" y="1688"/>
              <a:chExt cx="642" cy="244"/>
            </a:xfrm>
          </p:grpSpPr>
          <p:sp>
            <p:nvSpPr>
              <p:cNvPr id="30752" name="Text Box 166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53" name="Line 167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4" name="Line 168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5" name="Line 169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6" name="Line 170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31" name="Text Box 171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893" y="152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30732" name="Group 172"/>
            <p:cNvGrpSpPr>
              <a:grpSpLocks/>
            </p:cNvGrpSpPr>
            <p:nvPr/>
          </p:nvGrpSpPr>
          <p:grpSpPr bwMode="auto">
            <a:xfrm>
              <a:off x="3365" y="1513"/>
              <a:ext cx="642" cy="244"/>
              <a:chOff x="1049" y="1688"/>
              <a:chExt cx="642" cy="244"/>
            </a:xfrm>
          </p:grpSpPr>
          <p:sp>
            <p:nvSpPr>
              <p:cNvPr id="30747" name="Text Box 173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48" name="Line 174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9" name="Line 175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0" name="Line 176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51" name="Line 177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33" name="Text Box 178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504" y="152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30734" name="Text Box 179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4007" y="151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30735" name="Group 180"/>
            <p:cNvGrpSpPr>
              <a:grpSpLocks/>
            </p:cNvGrpSpPr>
            <p:nvPr/>
          </p:nvGrpSpPr>
          <p:grpSpPr bwMode="auto">
            <a:xfrm>
              <a:off x="4221" y="1512"/>
              <a:ext cx="1070" cy="245"/>
              <a:chOff x="1049" y="2628"/>
              <a:chExt cx="1070" cy="245"/>
            </a:xfrm>
          </p:grpSpPr>
          <p:sp>
            <p:nvSpPr>
              <p:cNvPr id="30738" name="Text Box 181"/>
              <p:cNvSpPr txBox="1"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0739" name="Line 182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0" name="Line 183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1" name="Line 184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2" name="Line 185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3" name="Line 186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4" name="Line 187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5" name="Line 188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46" name="Line 189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0736" name="Text Box 190"/>
            <p:cNvSpPr txBox="1"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4543" y="152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30737" name="Text Box 191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1105" y="1529"/>
              <a:ext cx="38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AND</a:t>
              </a:r>
            </a:p>
          </p:txBody>
        </p:sp>
      </p:grpSp>
      <p:sp>
        <p:nvSpPr>
          <p:cNvPr id="30727" name="TextBox 15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426294" y="2042820"/>
            <a:ext cx="121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200" dirty="0"/>
              <a:t>Register</a:t>
            </a:r>
          </a:p>
        </p:txBody>
      </p:sp>
      <p:sp>
        <p:nvSpPr>
          <p:cNvPr id="157" name="TextBox 153">
            <a:extLst>
              <a:ext uri="{FF2B5EF4-FFF2-40B4-BE49-F238E27FC236}">
                <a16:creationId xmlns:a16="http://schemas.microsoft.com/office/drawing/2014/main" id="{0112A52F-A300-BD46-99ED-C4525351F9D4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426294" y="1612831"/>
            <a:ext cx="19383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200" b="1" dirty="0"/>
              <a:t>Addressing Mode</a:t>
            </a:r>
          </a:p>
        </p:txBody>
      </p:sp>
      <p:sp>
        <p:nvSpPr>
          <p:cNvPr id="158" name="TextBox 153">
            <a:extLst>
              <a:ext uri="{FF2B5EF4-FFF2-40B4-BE49-F238E27FC236}">
                <a16:creationId xmlns:a16="http://schemas.microsoft.com/office/drawing/2014/main" id="{43B6DBD4-785B-D64A-AD04-61FCABA8DB54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426294" y="2641458"/>
            <a:ext cx="2002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200" dirty="0"/>
              <a:t>Immediate or Literal</a:t>
            </a:r>
          </a:p>
        </p:txBody>
      </p:sp>
      <p:sp>
        <p:nvSpPr>
          <p:cNvPr id="159" name="TextBox 153">
            <a:extLst>
              <a:ext uri="{FF2B5EF4-FFF2-40B4-BE49-F238E27FC236}">
                <a16:creationId xmlns:a16="http://schemas.microsoft.com/office/drawing/2014/main" id="{7FD9244F-AD95-AF4E-B1BD-18F57E65A49E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426294" y="3830436"/>
            <a:ext cx="12170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200" dirty="0"/>
              <a:t>Register</a:t>
            </a:r>
          </a:p>
        </p:txBody>
      </p:sp>
      <p:sp>
        <p:nvSpPr>
          <p:cNvPr id="160" name="TextBox 153">
            <a:extLst>
              <a:ext uri="{FF2B5EF4-FFF2-40B4-BE49-F238E27FC236}">
                <a16:creationId xmlns:a16="http://schemas.microsoft.com/office/drawing/2014/main" id="{2FE4ED28-1C08-2747-9F40-D639AC5BB2E5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426294" y="4429074"/>
            <a:ext cx="200247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lvl="1" eaLnBrk="1" hangingPunct="1"/>
            <a:r>
              <a:rPr lang="en-US" sz="1200" dirty="0"/>
              <a:t>Immediate or Literal</a:t>
            </a:r>
          </a:p>
        </p:txBody>
      </p:sp>
    </p:spTree>
    <p:extLst>
      <p:ext uri="{BB962C8B-B14F-4D97-AF65-F5344CB8AC3E}">
        <p14:creationId xmlns:p14="http://schemas.microsoft.com/office/powerpoint/2010/main" val="312010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Road Map -- Where are we?</a:t>
            </a:r>
          </a:p>
        </p:txBody>
      </p:sp>
      <p:pic>
        <p:nvPicPr>
          <p:cNvPr id="5122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96" r="4965"/>
          <a:stretch>
            <a:fillRect/>
          </a:stretch>
        </p:blipFill>
        <p:spPr>
          <a:xfrm>
            <a:off x="2730501" y="1729514"/>
            <a:ext cx="6714771" cy="5128486"/>
          </a:xfrm>
        </p:spPr>
      </p:pic>
      <p:sp>
        <p:nvSpPr>
          <p:cNvPr id="7" name="Left Arrow 6"/>
          <p:cNvSpPr/>
          <p:nvPr/>
        </p:nvSpPr>
        <p:spPr>
          <a:xfrm>
            <a:off x="7330033" y="4528466"/>
            <a:ext cx="560901" cy="30162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077201" y="4528465"/>
            <a:ext cx="230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“Machine Language”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077201" y="2709837"/>
            <a:ext cx="243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“Assembly Language”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77201" y="1576905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“C”</a:t>
            </a:r>
          </a:p>
        </p:txBody>
      </p:sp>
      <p:sp>
        <p:nvSpPr>
          <p:cNvPr id="9" name="Left Arrow 8"/>
          <p:cNvSpPr/>
          <p:nvPr/>
        </p:nvSpPr>
        <p:spPr>
          <a:xfrm>
            <a:off x="7330032" y="2783732"/>
            <a:ext cx="560901" cy="301625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Left Arrow 9"/>
          <p:cNvSpPr/>
          <p:nvPr/>
        </p:nvSpPr>
        <p:spPr>
          <a:xfrm>
            <a:off x="7330033" y="5427139"/>
            <a:ext cx="560901" cy="301625"/>
          </a:xfrm>
          <a:prstGeom prst="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77200" y="5410205"/>
            <a:ext cx="1408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“Microcode"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7330033" y="6296792"/>
            <a:ext cx="560901" cy="301625"/>
          </a:xfrm>
          <a:prstGeom prst="leftArrow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077201" y="6279858"/>
            <a:ext cx="2045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“Sequential Logic”</a:t>
            </a:r>
          </a:p>
        </p:txBody>
      </p:sp>
    </p:spTree>
    <p:extLst>
      <p:ext uri="{BB962C8B-B14F-4D97-AF65-F5344CB8AC3E}">
        <p14:creationId xmlns:p14="http://schemas.microsoft.com/office/powerpoint/2010/main" val="4218963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D9A60-A91C-4E10-A212-86F15B793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Addressing Modes (for ALU operations)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CB2B-8BB6-46EA-893E-180C81EC2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Register:</a:t>
            </a:r>
          </a:p>
          <a:p>
            <a:pPr lvl="1"/>
            <a:r>
              <a:rPr lang="en-US" dirty="0"/>
              <a:t>All operands come from register file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ADD R1, R2, R3</a:t>
            </a:r>
          </a:p>
          <a:p>
            <a:pPr lvl="2"/>
            <a:r>
              <a:rPr lang="en-US" dirty="0"/>
              <a:t>AND R1, R2, R3</a:t>
            </a:r>
          </a:p>
          <a:p>
            <a:r>
              <a:rPr lang="en-US" dirty="0"/>
              <a:t>Immediate or Literal</a:t>
            </a:r>
          </a:p>
          <a:p>
            <a:pPr lvl="1"/>
            <a:r>
              <a:rPr lang="en-US" dirty="0"/>
              <a:t>Some operands come from bits in the instruction itself (get them from the IR, Instruction Register)</a:t>
            </a:r>
          </a:p>
          <a:p>
            <a:pPr lvl="1"/>
            <a:r>
              <a:rPr lang="en-US" dirty="0"/>
              <a:t>Immediate values are 5-bit two’s complement (for ADD and AND)</a:t>
            </a:r>
          </a:p>
          <a:p>
            <a:pPr lvl="2"/>
            <a:r>
              <a:rPr lang="en-US" dirty="0"/>
              <a:t>From bits [0:4] in the instruction itself</a:t>
            </a:r>
          </a:p>
          <a:p>
            <a:pPr lvl="1"/>
            <a:r>
              <a:rPr lang="en-US" dirty="0"/>
              <a:t>Sign-extend the immediate value to 16 bits two’s complement</a:t>
            </a:r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ADD R1, R2, #3</a:t>
            </a:r>
          </a:p>
          <a:p>
            <a:pPr lvl="2"/>
            <a:r>
              <a:rPr lang="en-US" dirty="0"/>
              <a:t>AND R1, R2, #-3</a:t>
            </a:r>
          </a:p>
        </p:txBody>
      </p:sp>
    </p:spTree>
    <p:extLst>
      <p:ext uri="{BB962C8B-B14F-4D97-AF65-F5344CB8AC3E}">
        <p14:creationId xmlns:p14="http://schemas.microsoft.com/office/powerpoint/2010/main" val="2440374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EXECUTE States for ADD &amp; AND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2402099" y="1589590"/>
            <a:ext cx="8234796" cy="4249562"/>
          </a:xfrm>
        </p:spPr>
        <p:txBody>
          <a:bodyPr>
            <a:normAutofit fontScale="70000" lnSpcReduction="20000"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ADD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000001 ( State 1 )	0	0	J=18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	LD.REG LD.CC </a:t>
            </a:r>
            <a:r>
              <a:rPr lang="de-DE" dirty="0" err="1">
                <a:latin typeface="Arial" charset="0"/>
              </a:rPr>
              <a:t>GateALU</a:t>
            </a:r>
            <a:r>
              <a:rPr lang="de-DE" dirty="0">
                <a:latin typeface="Arial" charset="0"/>
              </a:rPr>
              <a:t> SR1MUX=1</a:t>
            </a: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000101 ( State 5 )	0	0	J=18	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Arial" charset="0"/>
              </a:rPr>
              <a:t>	LD.REG LD.CC </a:t>
            </a:r>
            <a:r>
              <a:rPr lang="de-DE" dirty="0" err="1">
                <a:latin typeface="Arial" charset="0"/>
              </a:rPr>
              <a:t>GateALU</a:t>
            </a:r>
            <a:r>
              <a:rPr lang="de-DE" dirty="0">
                <a:latin typeface="Arial" charset="0"/>
              </a:rPr>
              <a:t> SR1MUX=1 ALUK=1</a:t>
            </a: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Arial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NOTES: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b="1" i="1" dirty="0">
                <a:latin typeface="Courier"/>
                <a:cs typeface="Courier"/>
              </a:rPr>
              <a:t>All other control signal are 0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SR1MUX=1 means use IR[8:6] as SR1 (see Patt)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SR2MUX select is IR[5]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latin typeface="Courier"/>
                <a:cs typeface="Courier"/>
              </a:rPr>
              <a:t>ALUK=0 means “ADD A and B” </a:t>
            </a:r>
            <a:r>
              <a:rPr lang="en-US" i="1" dirty="0">
                <a:latin typeface="Courier"/>
                <a:cs typeface="Courier"/>
              </a:rPr>
              <a:t>(not shown above, default is 0)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latin typeface="Courier"/>
                <a:cs typeface="Courier"/>
              </a:rPr>
              <a:t>ALUK=1 means “AND A and B”</a:t>
            </a:r>
            <a:endParaRPr lang="de-DE" dirty="0">
              <a:latin typeface="Courier"/>
              <a:cs typeface="Courier"/>
            </a:endParaRPr>
          </a:p>
          <a:p>
            <a:pPr marL="0" indent="0">
              <a:spcBef>
                <a:spcPts val="500"/>
              </a:spcBef>
              <a:buNone/>
            </a:pPr>
            <a:endParaRPr lang="de-DE" dirty="0"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7070099" y="2791310"/>
            <a:ext cx="1236245" cy="1033898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7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charset="0"/>
                <a:cs typeface="Courier New" charset="0"/>
              </a:rPr>
              <a:t>ADD	R3,R3,R2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cs typeface="Courier New" charset="0"/>
              </a:rPr>
              <a:t>		0001 011 011 000 010</a:t>
            </a:r>
          </a:p>
          <a:p>
            <a:pPr marL="0" indent="0">
              <a:buNone/>
            </a:pPr>
            <a:endParaRPr lang="en-US" dirty="0">
              <a:latin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en-US" dirty="0">
                <a:latin typeface="Courier New" charset="0"/>
                <a:cs typeface="Courier New" charset="0"/>
              </a:rPr>
              <a:t>ADD	R3,R3,#2</a:t>
            </a:r>
          </a:p>
          <a:p>
            <a:pPr marL="0" indent="0">
              <a:buNone/>
            </a:pPr>
            <a:r>
              <a:rPr lang="en-US" dirty="0">
                <a:latin typeface="Courier New" charset="0"/>
                <a:cs typeface="Courier New" charset="0"/>
              </a:rPr>
              <a:t>		0001 011 011 1 00010	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575964" y="2036618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Register</a:t>
            </a:r>
          </a:p>
          <a:p>
            <a:r>
              <a:rPr lang="en-US" dirty="0"/>
              <a:t>Addressing Mode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575964" y="3834276"/>
            <a:ext cx="2521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Literal or Immediate</a:t>
            </a:r>
          </a:p>
          <a:p>
            <a:r>
              <a:rPr lang="en-US" dirty="0"/>
              <a:t>Addressing Mode</a:t>
            </a:r>
          </a:p>
        </p:txBody>
      </p:sp>
    </p:spTree>
    <p:extLst>
      <p:ext uri="{BB962C8B-B14F-4D97-AF65-F5344CB8AC3E}">
        <p14:creationId xmlns:p14="http://schemas.microsoft.com/office/powerpoint/2010/main" val="341385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59751"/>
            <a:ext cx="0" cy="161289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Copy R3 to ALU Input A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Copy R2 to ALU input B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ALU to ADD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Copy ALU output to R2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And copy ALU output to CC</a:t>
            </a: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C488695C-F437-C149-AF22-A4C9B668D401}"/>
              </a:ext>
            </a:extLst>
          </p:cNvPr>
          <p:cNvSpPr/>
          <p:nvPr/>
        </p:nvSpPr>
        <p:spPr>
          <a:xfrm>
            <a:off x="8925729" y="1654938"/>
            <a:ext cx="604838" cy="398462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2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DCC6D3A-DD77-C142-9632-A6E65DC40BA8}"/>
              </a:ext>
            </a:extLst>
          </p:cNvPr>
          <p:cNvSpPr/>
          <p:nvPr/>
        </p:nvSpPr>
        <p:spPr>
          <a:xfrm>
            <a:off x="9233046" y="493081"/>
            <a:ext cx="604837" cy="398462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E0D0A6E-3E5A-EA40-9318-7A2A461EF58F}"/>
              </a:ext>
            </a:extLst>
          </p:cNvPr>
          <p:cNvSpPr/>
          <p:nvPr/>
        </p:nvSpPr>
        <p:spPr>
          <a:xfrm>
            <a:off x="11345252" y="1501744"/>
            <a:ext cx="606425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CF0FE66-8700-4C49-BE02-99D1F6E29746}"/>
              </a:ext>
            </a:extLst>
          </p:cNvPr>
          <p:cNvSpPr/>
          <p:nvPr/>
        </p:nvSpPr>
        <p:spPr>
          <a:xfrm>
            <a:off x="9046772" y="1127889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2397659A-1B84-4348-827F-1FBA87BD7B11}"/>
              </a:ext>
            </a:extLst>
          </p:cNvPr>
          <p:cNvSpPr/>
          <p:nvPr/>
        </p:nvSpPr>
        <p:spPr>
          <a:xfrm>
            <a:off x="8776889" y="3528983"/>
            <a:ext cx="604838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F61C1E71-3073-C64B-8B3A-97552FC55B72}"/>
              </a:ext>
            </a:extLst>
          </p:cNvPr>
          <p:cNvSpPr/>
          <p:nvPr/>
        </p:nvSpPr>
        <p:spPr>
          <a:xfrm>
            <a:off x="9230702" y="4829146"/>
            <a:ext cx="773112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F984260-5B35-9C4D-B560-C38C960AC41E}"/>
              </a:ext>
            </a:extLst>
          </p:cNvPr>
          <p:cNvSpPr/>
          <p:nvPr/>
        </p:nvSpPr>
        <p:spPr>
          <a:xfrm>
            <a:off x="9267215" y="4287014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4EF594AA-8EA5-2F44-9738-3CBE7C50FEF5}"/>
              </a:ext>
            </a:extLst>
          </p:cNvPr>
          <p:cNvSpPr/>
          <p:nvPr/>
        </p:nvSpPr>
        <p:spPr>
          <a:xfrm>
            <a:off x="10025867" y="2024825"/>
            <a:ext cx="184150" cy="2222500"/>
          </a:xfrm>
          <a:custGeom>
            <a:avLst/>
            <a:gdLst>
              <a:gd name="connsiteX0" fmla="*/ 177037 w 184712"/>
              <a:gd name="connsiteY0" fmla="*/ 0 h 2222401"/>
              <a:gd name="connsiteX1" fmla="*/ 164825 w 184712"/>
              <a:gd name="connsiteY1" fmla="*/ 1563008 h 2222401"/>
              <a:gd name="connsiteX2" fmla="*/ 6064 w 184712"/>
              <a:gd name="connsiteY2" fmla="*/ 1990392 h 2222401"/>
              <a:gd name="connsiteX3" fmla="*/ 30489 w 184712"/>
              <a:gd name="connsiteY3" fmla="*/ 2222401 h 2222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4712" h="2222401">
                <a:moveTo>
                  <a:pt x="177037" y="0"/>
                </a:moveTo>
                <a:cubicBezTo>
                  <a:pt x="185178" y="615638"/>
                  <a:pt x="193320" y="1231276"/>
                  <a:pt x="164825" y="1563008"/>
                </a:cubicBezTo>
                <a:cubicBezTo>
                  <a:pt x="136330" y="1894740"/>
                  <a:pt x="28453" y="1880493"/>
                  <a:pt x="6064" y="1990392"/>
                </a:cubicBezTo>
                <a:cubicBezTo>
                  <a:pt x="-16325" y="2100291"/>
                  <a:pt x="30489" y="2222401"/>
                  <a:pt x="30489" y="2222401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E0F065C-06B4-5C45-A8E8-F14BB44C7A4D}"/>
              </a:ext>
            </a:extLst>
          </p:cNvPr>
          <p:cNvSpPr/>
          <p:nvPr/>
        </p:nvSpPr>
        <p:spPr>
          <a:xfrm>
            <a:off x="10906710" y="2048639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>
            <a:off x="10630703" y="477013"/>
            <a:ext cx="860679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ED7DF248-CDF2-2E42-86F4-C62902EE7A7A}"/>
              </a:ext>
            </a:extLst>
          </p:cNvPr>
          <p:cNvSpPr/>
          <p:nvPr/>
        </p:nvSpPr>
        <p:spPr>
          <a:xfrm>
            <a:off x="7135933" y="4077463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 rot="16200000" flipH="1">
            <a:off x="8096983" y="2955244"/>
            <a:ext cx="991136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7462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ADD R3, R3, R2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5B414B9-0C20-B04D-BB52-21EC946FC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6591" y="3903903"/>
            <a:ext cx="392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5C63EB1D-A74E-FE4D-AF8E-B7B2A33218F6}"/>
              </a:ext>
            </a:extLst>
          </p:cNvPr>
          <p:cNvSpPr/>
          <p:nvPr/>
        </p:nvSpPr>
        <p:spPr>
          <a:xfrm>
            <a:off x="9144000" y="3373582"/>
            <a:ext cx="1166013" cy="216512"/>
          </a:xfrm>
          <a:custGeom>
            <a:avLst/>
            <a:gdLst>
              <a:gd name="connsiteX0" fmla="*/ 0 w 1166013"/>
              <a:gd name="connsiteY0" fmla="*/ 142869 h 216512"/>
              <a:gd name="connsiteX1" fmla="*/ 355941 w 1166013"/>
              <a:gd name="connsiteY1" fmla="*/ 13994 h 216512"/>
              <a:gd name="connsiteX2" fmla="*/ 975769 w 1166013"/>
              <a:gd name="connsiteY2" fmla="*/ 26268 h 216512"/>
              <a:gd name="connsiteX3" fmla="*/ 1166013 w 1166013"/>
              <a:gd name="connsiteY3" fmla="*/ 216512 h 21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6013" h="216512">
                <a:moveTo>
                  <a:pt x="0" y="142869"/>
                </a:moveTo>
                <a:cubicBezTo>
                  <a:pt x="96656" y="88148"/>
                  <a:pt x="193313" y="33427"/>
                  <a:pt x="355941" y="13994"/>
                </a:cubicBezTo>
                <a:cubicBezTo>
                  <a:pt x="518569" y="-5439"/>
                  <a:pt x="840757" y="-7485"/>
                  <a:pt x="975769" y="26268"/>
                </a:cubicBezTo>
                <a:cubicBezTo>
                  <a:pt x="1110781" y="60021"/>
                  <a:pt x="1138397" y="138266"/>
                  <a:pt x="1166013" y="216512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9210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Copy R3 to ALU Input A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Sign-extend IR[4:0] to ALU input B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 ALU to ADD</a:t>
            </a:r>
          </a:p>
          <a:p>
            <a:pPr marL="285750" indent="-285750">
              <a:buFontTx/>
              <a:buChar char="-"/>
            </a:pPr>
            <a:r>
              <a:rPr lang="en-US" dirty="0"/>
              <a:t>Copy ALU output to R3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And copy ALU output to CC</a:t>
            </a: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6DCC6D3A-DD77-C142-9632-A6E65DC40BA8}"/>
              </a:ext>
            </a:extLst>
          </p:cNvPr>
          <p:cNvSpPr/>
          <p:nvPr/>
        </p:nvSpPr>
        <p:spPr>
          <a:xfrm>
            <a:off x="9233046" y="493081"/>
            <a:ext cx="604837" cy="398462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CE0D0A6E-3E5A-EA40-9318-7A2A461EF58F}"/>
              </a:ext>
            </a:extLst>
          </p:cNvPr>
          <p:cNvSpPr/>
          <p:nvPr/>
        </p:nvSpPr>
        <p:spPr>
          <a:xfrm>
            <a:off x="11345252" y="1501744"/>
            <a:ext cx="606425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3333CC"/>
                </a:solidFill>
              </a:rPr>
              <a:t>3</a:t>
            </a: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2CF0FE66-8700-4C49-BE02-99D1F6E29746}"/>
              </a:ext>
            </a:extLst>
          </p:cNvPr>
          <p:cNvSpPr/>
          <p:nvPr/>
        </p:nvSpPr>
        <p:spPr>
          <a:xfrm>
            <a:off x="9046772" y="1127889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2397659A-1B84-4348-827F-1FBA87BD7B11}"/>
              </a:ext>
            </a:extLst>
          </p:cNvPr>
          <p:cNvSpPr/>
          <p:nvPr/>
        </p:nvSpPr>
        <p:spPr>
          <a:xfrm>
            <a:off x="8776889" y="3528983"/>
            <a:ext cx="604838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F61C1E71-3073-C64B-8B3A-97552FC55B72}"/>
              </a:ext>
            </a:extLst>
          </p:cNvPr>
          <p:cNvSpPr/>
          <p:nvPr/>
        </p:nvSpPr>
        <p:spPr>
          <a:xfrm>
            <a:off x="9230702" y="4829146"/>
            <a:ext cx="773112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1F984260-5B35-9C4D-B560-C38C960AC41E}"/>
              </a:ext>
            </a:extLst>
          </p:cNvPr>
          <p:cNvSpPr/>
          <p:nvPr/>
        </p:nvSpPr>
        <p:spPr>
          <a:xfrm>
            <a:off x="9267215" y="4287014"/>
            <a:ext cx="606425" cy="400050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4EF594AA-8EA5-2F44-9738-3CBE7C50FEF5}"/>
              </a:ext>
            </a:extLst>
          </p:cNvPr>
          <p:cNvSpPr/>
          <p:nvPr/>
        </p:nvSpPr>
        <p:spPr>
          <a:xfrm flipH="1" flipV="1">
            <a:off x="5345785" y="3441103"/>
            <a:ext cx="4640218" cy="1144319"/>
          </a:xfrm>
          <a:custGeom>
            <a:avLst/>
            <a:gdLst>
              <a:gd name="connsiteX0" fmla="*/ 177037 w 184712"/>
              <a:gd name="connsiteY0" fmla="*/ 0 h 2222401"/>
              <a:gd name="connsiteX1" fmla="*/ 164825 w 184712"/>
              <a:gd name="connsiteY1" fmla="*/ 1563008 h 2222401"/>
              <a:gd name="connsiteX2" fmla="*/ 6064 w 184712"/>
              <a:gd name="connsiteY2" fmla="*/ 1990392 h 2222401"/>
              <a:gd name="connsiteX3" fmla="*/ 30489 w 184712"/>
              <a:gd name="connsiteY3" fmla="*/ 2222401 h 2222401"/>
              <a:gd name="connsiteX0" fmla="*/ 177037 w 184712"/>
              <a:gd name="connsiteY0" fmla="*/ 0 h 3054057"/>
              <a:gd name="connsiteX1" fmla="*/ 164825 w 184712"/>
              <a:gd name="connsiteY1" fmla="*/ 2394664 h 3054057"/>
              <a:gd name="connsiteX2" fmla="*/ 6064 w 184712"/>
              <a:gd name="connsiteY2" fmla="*/ 2822048 h 3054057"/>
              <a:gd name="connsiteX3" fmla="*/ 30489 w 184712"/>
              <a:gd name="connsiteY3" fmla="*/ 3054057 h 3054057"/>
              <a:gd name="connsiteX0" fmla="*/ 177037 w 179472"/>
              <a:gd name="connsiteY0" fmla="*/ 0 h 3054057"/>
              <a:gd name="connsiteX1" fmla="*/ 164825 w 179472"/>
              <a:gd name="connsiteY1" fmla="*/ 2394664 h 3054057"/>
              <a:gd name="connsiteX2" fmla="*/ 6064 w 179472"/>
              <a:gd name="connsiteY2" fmla="*/ 2822048 h 3054057"/>
              <a:gd name="connsiteX3" fmla="*/ 30489 w 179472"/>
              <a:gd name="connsiteY3" fmla="*/ 3054057 h 3054057"/>
              <a:gd name="connsiteX0" fmla="*/ 177037 w 178936"/>
              <a:gd name="connsiteY0" fmla="*/ 0 h 3054057"/>
              <a:gd name="connsiteX1" fmla="*/ 164825 w 178936"/>
              <a:gd name="connsiteY1" fmla="*/ 2394664 h 3054057"/>
              <a:gd name="connsiteX2" fmla="*/ 6064 w 178936"/>
              <a:gd name="connsiteY2" fmla="*/ 2822048 h 3054057"/>
              <a:gd name="connsiteX3" fmla="*/ 30489 w 178936"/>
              <a:gd name="connsiteY3" fmla="*/ 3054057 h 3054057"/>
              <a:gd name="connsiteX0" fmla="*/ 177037 w 177922"/>
              <a:gd name="connsiteY0" fmla="*/ 0 h 4247213"/>
              <a:gd name="connsiteX1" fmla="*/ 164825 w 177922"/>
              <a:gd name="connsiteY1" fmla="*/ 2394664 h 4247213"/>
              <a:gd name="connsiteX2" fmla="*/ 6064 w 177922"/>
              <a:gd name="connsiteY2" fmla="*/ 2822048 h 4247213"/>
              <a:gd name="connsiteX3" fmla="*/ 30489 w 177922"/>
              <a:gd name="connsiteY3" fmla="*/ 3054057 h 4247213"/>
              <a:gd name="connsiteX0" fmla="*/ 177037 w 177037"/>
              <a:gd name="connsiteY0" fmla="*/ 0 h 5803996"/>
              <a:gd name="connsiteX1" fmla="*/ 161553 w 177037"/>
              <a:gd name="connsiteY1" fmla="*/ 4390623 h 5803996"/>
              <a:gd name="connsiteX2" fmla="*/ 6064 w 177037"/>
              <a:gd name="connsiteY2" fmla="*/ 2822048 h 5803996"/>
              <a:gd name="connsiteX3" fmla="*/ 30489 w 177037"/>
              <a:gd name="connsiteY3" fmla="*/ 3054057 h 5803996"/>
              <a:gd name="connsiteX0" fmla="*/ 177037 w 177037"/>
              <a:gd name="connsiteY0" fmla="*/ 0 h 13415790"/>
              <a:gd name="connsiteX1" fmla="*/ 150802 w 177037"/>
              <a:gd name="connsiteY1" fmla="*/ 12707139 h 13415790"/>
              <a:gd name="connsiteX2" fmla="*/ 6064 w 177037"/>
              <a:gd name="connsiteY2" fmla="*/ 2822048 h 13415790"/>
              <a:gd name="connsiteX3" fmla="*/ 30489 w 177037"/>
              <a:gd name="connsiteY3" fmla="*/ 3054057 h 13415790"/>
              <a:gd name="connsiteX0" fmla="*/ 170385 w 170385"/>
              <a:gd name="connsiteY0" fmla="*/ 0 h 13419249"/>
              <a:gd name="connsiteX1" fmla="*/ 144150 w 170385"/>
              <a:gd name="connsiteY1" fmla="*/ 12707139 h 13419249"/>
              <a:gd name="connsiteX2" fmla="*/ 6891 w 170385"/>
              <a:gd name="connsiteY2" fmla="*/ 11970233 h 13419249"/>
              <a:gd name="connsiteX3" fmla="*/ 23837 w 170385"/>
              <a:gd name="connsiteY3" fmla="*/ 3054057 h 13419249"/>
              <a:gd name="connsiteX0" fmla="*/ 146876 w 146876"/>
              <a:gd name="connsiteY0" fmla="*/ 0 h 15297568"/>
              <a:gd name="connsiteX1" fmla="*/ 120641 w 146876"/>
              <a:gd name="connsiteY1" fmla="*/ 12707139 h 15297568"/>
              <a:gd name="connsiteX2" fmla="*/ 18439 w 146876"/>
              <a:gd name="connsiteY2" fmla="*/ 15296841 h 15297568"/>
              <a:gd name="connsiteX3" fmla="*/ 328 w 146876"/>
              <a:gd name="connsiteY3" fmla="*/ 3054057 h 15297568"/>
              <a:gd name="connsiteX0" fmla="*/ 175529 w 175529"/>
              <a:gd name="connsiteY0" fmla="*/ 0 h 15297662"/>
              <a:gd name="connsiteX1" fmla="*/ 149294 w 175529"/>
              <a:gd name="connsiteY1" fmla="*/ 12707139 h 15297662"/>
              <a:gd name="connsiteX2" fmla="*/ 47092 w 175529"/>
              <a:gd name="connsiteY2" fmla="*/ 15296841 h 15297662"/>
              <a:gd name="connsiteX3" fmla="*/ 0 w 175529"/>
              <a:gd name="connsiteY3" fmla="*/ 4384700 h 15297662"/>
              <a:gd name="connsiteX0" fmla="*/ 175529 w 175529"/>
              <a:gd name="connsiteY0" fmla="*/ 0 h 15403328"/>
              <a:gd name="connsiteX1" fmla="*/ 149294 w 175529"/>
              <a:gd name="connsiteY1" fmla="*/ 12707139 h 15403328"/>
              <a:gd name="connsiteX2" fmla="*/ 47092 w 175529"/>
              <a:gd name="connsiteY2" fmla="*/ 15296841 h 15403328"/>
              <a:gd name="connsiteX3" fmla="*/ 17361 w 175529"/>
              <a:gd name="connsiteY3" fmla="*/ 10659497 h 15403328"/>
              <a:gd name="connsiteX4" fmla="*/ 0 w 175529"/>
              <a:gd name="connsiteY4" fmla="*/ 4384700 h 15403328"/>
              <a:gd name="connsiteX0" fmla="*/ 175529 w 175529"/>
              <a:gd name="connsiteY0" fmla="*/ 0 h 15403328"/>
              <a:gd name="connsiteX1" fmla="*/ 149294 w 175529"/>
              <a:gd name="connsiteY1" fmla="*/ 12707139 h 15403328"/>
              <a:gd name="connsiteX2" fmla="*/ 47092 w 175529"/>
              <a:gd name="connsiteY2" fmla="*/ 15296841 h 15403328"/>
              <a:gd name="connsiteX3" fmla="*/ 15024 w 175529"/>
              <a:gd name="connsiteY3" fmla="*/ 12988116 h 15403328"/>
              <a:gd name="connsiteX4" fmla="*/ 0 w 175529"/>
              <a:gd name="connsiteY4" fmla="*/ 4384700 h 15403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29" h="15403328">
                <a:moveTo>
                  <a:pt x="175529" y="0"/>
                </a:moveTo>
                <a:cubicBezTo>
                  <a:pt x="166842" y="1447294"/>
                  <a:pt x="170700" y="10157666"/>
                  <a:pt x="149294" y="12707139"/>
                </a:cubicBezTo>
                <a:cubicBezTo>
                  <a:pt x="127888" y="15256612"/>
                  <a:pt x="69081" y="15638115"/>
                  <a:pt x="47092" y="15296841"/>
                </a:cubicBezTo>
                <a:cubicBezTo>
                  <a:pt x="25103" y="14955567"/>
                  <a:pt x="22873" y="14806806"/>
                  <a:pt x="15024" y="12988116"/>
                </a:cubicBezTo>
                <a:cubicBezTo>
                  <a:pt x="7175" y="11169426"/>
                  <a:pt x="2893" y="5430499"/>
                  <a:pt x="0" y="438470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68" name="Freeform 267">
            <a:extLst>
              <a:ext uri="{FF2B5EF4-FFF2-40B4-BE49-F238E27FC236}">
                <a16:creationId xmlns:a16="http://schemas.microsoft.com/office/drawing/2014/main" id="{5E0F065C-06B4-5C45-A8E8-F14BB44C7A4D}"/>
              </a:ext>
            </a:extLst>
          </p:cNvPr>
          <p:cNvSpPr/>
          <p:nvPr/>
        </p:nvSpPr>
        <p:spPr>
          <a:xfrm>
            <a:off x="10906710" y="2048639"/>
            <a:ext cx="60325" cy="2174875"/>
          </a:xfrm>
          <a:custGeom>
            <a:avLst/>
            <a:gdLst>
              <a:gd name="connsiteX0" fmla="*/ 0 w 61061"/>
              <a:gd name="connsiteY0" fmla="*/ 0 h 2173557"/>
              <a:gd name="connsiteX1" fmla="*/ 61061 w 61061"/>
              <a:gd name="connsiteY1" fmla="*/ 2173557 h 2173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061" h="2173557">
                <a:moveTo>
                  <a:pt x="0" y="0"/>
                </a:moveTo>
                <a:lnTo>
                  <a:pt x="61061" y="2173557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69" name="Freeform 268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>
            <a:off x="10630703" y="477013"/>
            <a:ext cx="860679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1" name="Oval 270">
            <a:extLst>
              <a:ext uri="{FF2B5EF4-FFF2-40B4-BE49-F238E27FC236}">
                <a16:creationId xmlns:a16="http://schemas.microsoft.com/office/drawing/2014/main" id="{ED7DF248-CDF2-2E42-86F4-C62902EE7A7A}"/>
              </a:ext>
            </a:extLst>
          </p:cNvPr>
          <p:cNvSpPr/>
          <p:nvPr/>
        </p:nvSpPr>
        <p:spPr>
          <a:xfrm>
            <a:off x="7135933" y="4077463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72" name="Freeform 271">
            <a:extLst>
              <a:ext uri="{FF2B5EF4-FFF2-40B4-BE49-F238E27FC236}">
                <a16:creationId xmlns:a16="http://schemas.microsoft.com/office/drawing/2014/main" id="{36EF767B-D3FE-5A40-901B-147BC9C95046}"/>
              </a:ext>
            </a:extLst>
          </p:cNvPr>
          <p:cNvSpPr/>
          <p:nvPr/>
        </p:nvSpPr>
        <p:spPr>
          <a:xfrm rot="16200000" flipH="1">
            <a:off x="8096983" y="2955244"/>
            <a:ext cx="991136" cy="4581572"/>
          </a:xfrm>
          <a:custGeom>
            <a:avLst/>
            <a:gdLst>
              <a:gd name="connsiteX0" fmla="*/ 0 w 986913"/>
              <a:gd name="connsiteY0" fmla="*/ 4307446 h 4583594"/>
              <a:gd name="connsiteX1" fmla="*/ 622830 w 986913"/>
              <a:gd name="connsiteY1" fmla="*/ 4405134 h 4583594"/>
              <a:gd name="connsiteX2" fmla="*/ 976988 w 986913"/>
              <a:gd name="connsiteY2" fmla="*/ 2243788 h 4583594"/>
              <a:gd name="connsiteX3" fmla="*/ 854864 w 986913"/>
              <a:gd name="connsiteY3" fmla="*/ 607515 h 4583594"/>
              <a:gd name="connsiteX4" fmla="*/ 500706 w 986913"/>
              <a:gd name="connsiteY4" fmla="*/ 9176 h 4583594"/>
              <a:gd name="connsiteX5" fmla="*/ 232034 w 986913"/>
              <a:gd name="connsiteY5" fmla="*/ 228974 h 4583594"/>
              <a:gd name="connsiteX0" fmla="*/ 0 w 889904"/>
              <a:gd name="connsiteY0" fmla="*/ 4307446 h 4582054"/>
              <a:gd name="connsiteX1" fmla="*/ 622830 w 889904"/>
              <a:gd name="connsiteY1" fmla="*/ 4405134 h 4582054"/>
              <a:gd name="connsiteX2" fmla="*/ 850727 w 889904"/>
              <a:gd name="connsiteY2" fmla="*/ 2264810 h 4582054"/>
              <a:gd name="connsiteX3" fmla="*/ 854864 w 889904"/>
              <a:gd name="connsiteY3" fmla="*/ 607515 h 4582054"/>
              <a:gd name="connsiteX4" fmla="*/ 500706 w 889904"/>
              <a:gd name="connsiteY4" fmla="*/ 9176 h 4582054"/>
              <a:gd name="connsiteX5" fmla="*/ 232034 w 889904"/>
              <a:gd name="connsiteY5" fmla="*/ 228974 h 4582054"/>
              <a:gd name="connsiteX0" fmla="*/ 0 w 861617"/>
              <a:gd name="connsiteY0" fmla="*/ 4307446 h 4582054"/>
              <a:gd name="connsiteX1" fmla="*/ 622830 w 861617"/>
              <a:gd name="connsiteY1" fmla="*/ 4405134 h 4582054"/>
              <a:gd name="connsiteX2" fmla="*/ 850727 w 861617"/>
              <a:gd name="connsiteY2" fmla="*/ 2264810 h 4582054"/>
              <a:gd name="connsiteX3" fmla="*/ 791732 w 861617"/>
              <a:gd name="connsiteY3" fmla="*/ 628538 h 4582054"/>
              <a:gd name="connsiteX4" fmla="*/ 500706 w 861617"/>
              <a:gd name="connsiteY4" fmla="*/ 9176 h 4582054"/>
              <a:gd name="connsiteX5" fmla="*/ 232034 w 861617"/>
              <a:gd name="connsiteY5" fmla="*/ 228974 h 458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1617" h="4582054">
                <a:moveTo>
                  <a:pt x="0" y="4307446"/>
                </a:moveTo>
                <a:cubicBezTo>
                  <a:pt x="229999" y="4528261"/>
                  <a:pt x="481042" y="4745573"/>
                  <a:pt x="622830" y="4405134"/>
                </a:cubicBezTo>
                <a:cubicBezTo>
                  <a:pt x="764618" y="4064695"/>
                  <a:pt x="822577" y="2894243"/>
                  <a:pt x="850727" y="2264810"/>
                </a:cubicBezTo>
                <a:cubicBezTo>
                  <a:pt x="878877" y="1635377"/>
                  <a:pt x="850069" y="1004477"/>
                  <a:pt x="791732" y="628538"/>
                </a:cubicBezTo>
                <a:cubicBezTo>
                  <a:pt x="733395" y="252599"/>
                  <a:pt x="604511" y="72266"/>
                  <a:pt x="500706" y="9176"/>
                </a:cubicBezTo>
                <a:cubicBezTo>
                  <a:pt x="396901" y="-53914"/>
                  <a:pt x="232034" y="228974"/>
                  <a:pt x="232034" y="228974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74626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ADD R3, R3, #2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(Execute)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5B414B9-0C20-B04D-BB52-21EC946FC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96591" y="3903903"/>
            <a:ext cx="392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5400" dirty="0">
                <a:solidFill>
                  <a:srgbClr val="008000"/>
                </a:solidFill>
              </a:rPr>
              <a:t>+</a:t>
            </a:r>
          </a:p>
        </p:txBody>
      </p:sp>
      <p:sp>
        <p:nvSpPr>
          <p:cNvPr id="275" name="Freeform 274">
            <a:extLst>
              <a:ext uri="{FF2B5EF4-FFF2-40B4-BE49-F238E27FC236}">
                <a16:creationId xmlns:a16="http://schemas.microsoft.com/office/drawing/2014/main" id="{DD9AF11A-B32B-CF4B-B69F-188A87A4FCA0}"/>
              </a:ext>
            </a:extLst>
          </p:cNvPr>
          <p:cNvSpPr/>
          <p:nvPr/>
        </p:nvSpPr>
        <p:spPr>
          <a:xfrm>
            <a:off x="9143999" y="3377012"/>
            <a:ext cx="473285" cy="222318"/>
          </a:xfrm>
          <a:custGeom>
            <a:avLst/>
            <a:gdLst>
              <a:gd name="connsiteX0" fmla="*/ 0 w 1166013"/>
              <a:gd name="connsiteY0" fmla="*/ 142869 h 216512"/>
              <a:gd name="connsiteX1" fmla="*/ 355941 w 1166013"/>
              <a:gd name="connsiteY1" fmla="*/ 13994 h 216512"/>
              <a:gd name="connsiteX2" fmla="*/ 975769 w 1166013"/>
              <a:gd name="connsiteY2" fmla="*/ 26268 h 216512"/>
              <a:gd name="connsiteX3" fmla="*/ 1166013 w 1166013"/>
              <a:gd name="connsiteY3" fmla="*/ 216512 h 216512"/>
              <a:gd name="connsiteX0" fmla="*/ 0 w 996548"/>
              <a:gd name="connsiteY0" fmla="*/ 142869 h 258075"/>
              <a:gd name="connsiteX1" fmla="*/ 355941 w 996548"/>
              <a:gd name="connsiteY1" fmla="*/ 13994 h 258075"/>
              <a:gd name="connsiteX2" fmla="*/ 975769 w 996548"/>
              <a:gd name="connsiteY2" fmla="*/ 26268 h 258075"/>
              <a:gd name="connsiteX3" fmla="*/ 570267 w 996548"/>
              <a:gd name="connsiteY3" fmla="*/ 258075 h 258075"/>
              <a:gd name="connsiteX0" fmla="*/ 0 w 570267"/>
              <a:gd name="connsiteY0" fmla="*/ 131435 h 246641"/>
              <a:gd name="connsiteX1" fmla="*/ 355941 w 570267"/>
              <a:gd name="connsiteY1" fmla="*/ 2560 h 246641"/>
              <a:gd name="connsiteX2" fmla="*/ 570267 w 570267"/>
              <a:gd name="connsiteY2" fmla="*/ 246641 h 246641"/>
              <a:gd name="connsiteX0" fmla="*/ 0 w 570267"/>
              <a:gd name="connsiteY0" fmla="*/ 117947 h 233153"/>
              <a:gd name="connsiteX1" fmla="*/ 351322 w 570267"/>
              <a:gd name="connsiteY1" fmla="*/ 2927 h 233153"/>
              <a:gd name="connsiteX2" fmla="*/ 570267 w 570267"/>
              <a:gd name="connsiteY2" fmla="*/ 233153 h 233153"/>
              <a:gd name="connsiteX0" fmla="*/ 0 w 473285"/>
              <a:gd name="connsiteY0" fmla="*/ 116704 h 199583"/>
              <a:gd name="connsiteX1" fmla="*/ 351322 w 473285"/>
              <a:gd name="connsiteY1" fmla="*/ 1684 h 199583"/>
              <a:gd name="connsiteX2" fmla="*/ 473285 w 473285"/>
              <a:gd name="connsiteY2" fmla="*/ 199583 h 199583"/>
              <a:gd name="connsiteX0" fmla="*/ 0 w 473285"/>
              <a:gd name="connsiteY0" fmla="*/ 139439 h 222318"/>
              <a:gd name="connsiteX1" fmla="*/ 263577 w 473285"/>
              <a:gd name="connsiteY1" fmla="*/ 1328 h 222318"/>
              <a:gd name="connsiteX2" fmla="*/ 473285 w 473285"/>
              <a:gd name="connsiteY2" fmla="*/ 222318 h 222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285" h="222318">
                <a:moveTo>
                  <a:pt x="0" y="139439"/>
                </a:moveTo>
                <a:cubicBezTo>
                  <a:pt x="96656" y="84718"/>
                  <a:pt x="184696" y="-12485"/>
                  <a:pt x="263577" y="1328"/>
                </a:cubicBezTo>
                <a:cubicBezTo>
                  <a:pt x="342458" y="15141"/>
                  <a:pt x="428634" y="171468"/>
                  <a:pt x="473285" y="222318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999292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44A0-ADBA-447C-958E-A9B7A93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Movement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243FD-B1EF-41EF-B9C1-6248D5D85803}"/>
              </a:ext>
            </a:extLst>
          </p:cNvPr>
          <p:cNvSpPr txBox="1"/>
          <p:nvPr/>
        </p:nvSpPr>
        <p:spPr>
          <a:xfrm>
            <a:off x="2149208" y="2244567"/>
            <a:ext cx="17352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Operate (ALU)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F1882-4514-4B90-8DB2-CB5BB08C3E65}"/>
              </a:ext>
            </a:extLst>
          </p:cNvPr>
          <p:cNvSpPr txBox="1"/>
          <p:nvPr/>
        </p:nvSpPr>
        <p:spPr>
          <a:xfrm>
            <a:off x="4430620" y="2247441"/>
            <a:ext cx="3036981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Data Movement (Memory)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16794-4224-414E-A5AC-5128F96FD08C}"/>
              </a:ext>
            </a:extLst>
          </p:cNvPr>
          <p:cNvSpPr txBox="1"/>
          <p:nvPr/>
        </p:nvSpPr>
        <p:spPr>
          <a:xfrm>
            <a:off x="7954178" y="2244567"/>
            <a:ext cx="1299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71B2D-2C4C-4584-A5FD-B633CF0ED625}"/>
              </a:ext>
            </a:extLst>
          </p:cNvPr>
          <p:cNvSpPr txBox="1"/>
          <p:nvPr/>
        </p:nvSpPr>
        <p:spPr>
          <a:xfrm>
            <a:off x="2149207" y="3040655"/>
            <a:ext cx="142117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9B8C-9B20-4668-91FE-9114B0451C4C}"/>
              </a:ext>
            </a:extLst>
          </p:cNvPr>
          <p:cNvSpPr txBox="1"/>
          <p:nvPr/>
        </p:nvSpPr>
        <p:spPr>
          <a:xfrm>
            <a:off x="4430619" y="2965498"/>
            <a:ext cx="1421176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5354F-7C16-41BE-B291-55F09DB7BE0F}"/>
              </a:ext>
            </a:extLst>
          </p:cNvPr>
          <p:cNvSpPr txBox="1"/>
          <p:nvPr/>
        </p:nvSpPr>
        <p:spPr>
          <a:xfrm>
            <a:off x="5851795" y="2967460"/>
            <a:ext cx="1421176" cy="147732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u="sng" dirty="0"/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88CF9-3DD5-4FF8-93C4-BE3C9847C127}"/>
              </a:ext>
            </a:extLst>
          </p:cNvPr>
          <p:cNvSpPr txBox="1"/>
          <p:nvPr/>
        </p:nvSpPr>
        <p:spPr>
          <a:xfrm>
            <a:off x="7954177" y="2962625"/>
            <a:ext cx="14211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1300747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E9D70-8D7E-46C8-AE89-E49FE614D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Movement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DAB56-3C58-4DA3-9040-9CEF418B9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Purpose:</a:t>
            </a:r>
          </a:p>
          <a:p>
            <a:pPr lvl="1"/>
            <a:r>
              <a:rPr lang="en-US" b="1" dirty="0"/>
              <a:t>Load</a:t>
            </a:r>
            <a:r>
              <a:rPr lang="en-US" dirty="0"/>
              <a:t> data into a register</a:t>
            </a:r>
          </a:p>
          <a:p>
            <a:pPr lvl="2"/>
            <a:r>
              <a:rPr lang="en-US" dirty="0"/>
              <a:t>Usually from memory</a:t>
            </a:r>
          </a:p>
          <a:p>
            <a:pPr lvl="1"/>
            <a:r>
              <a:rPr lang="en-US" b="1" dirty="0"/>
              <a:t>Store</a:t>
            </a:r>
            <a:r>
              <a:rPr lang="en-US" dirty="0"/>
              <a:t> a register’s value out to memory</a:t>
            </a:r>
          </a:p>
        </p:txBody>
      </p:sp>
    </p:spTree>
    <p:extLst>
      <p:ext uri="{BB962C8B-B14F-4D97-AF65-F5344CB8AC3E}">
        <p14:creationId xmlns:p14="http://schemas.microsoft.com/office/powerpoint/2010/main" val="3252178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Addressing Modes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Where can operands (data) be found?</a:t>
            </a:r>
          </a:p>
          <a:p>
            <a:pPr lvl="1" eaLnBrk="1" hangingPunct="1">
              <a:buFontTx/>
              <a:buNone/>
            </a:pPr>
            <a:r>
              <a:rPr lang="en-US" dirty="0">
                <a:latin typeface="Arial" charset="0"/>
              </a:rPr>
              <a:t>1. In the instruction (Literal or Immediate)</a:t>
            </a:r>
          </a:p>
          <a:p>
            <a:pPr lvl="1" eaLnBrk="1" hangingPunct="1">
              <a:buFontTx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buFontTx/>
              <a:buNone/>
            </a:pPr>
            <a:r>
              <a:rPr lang="en-US" dirty="0">
                <a:latin typeface="Arial" charset="0"/>
              </a:rPr>
              <a:t>2. In registers</a:t>
            </a:r>
          </a:p>
          <a:p>
            <a:pPr lvl="1" eaLnBrk="1" hangingPunct="1">
              <a:buFontTx/>
              <a:buNone/>
            </a:pPr>
            <a:endParaRPr lang="en-US" dirty="0">
              <a:latin typeface="Arial" charset="0"/>
            </a:endParaRPr>
          </a:p>
          <a:p>
            <a:pPr lvl="1" eaLnBrk="1" hangingPunct="1">
              <a:buFontTx/>
              <a:buNone/>
            </a:pPr>
            <a:r>
              <a:rPr lang="en-US" dirty="0">
                <a:latin typeface="Arial" charset="0"/>
              </a:rPr>
              <a:t>3. In memory</a:t>
            </a:r>
          </a:p>
          <a:p>
            <a:r>
              <a:rPr lang="en-US" dirty="0">
                <a:latin typeface="Arial" charset="0"/>
              </a:rPr>
              <a:t>We use the term </a:t>
            </a:r>
            <a:r>
              <a:rPr lang="en-US" b="1" i="1" dirty="0">
                <a:latin typeface="Arial" charset="0"/>
              </a:rPr>
              <a:t>Effective Address </a:t>
            </a:r>
            <a:r>
              <a:rPr lang="en-US" dirty="0">
                <a:latin typeface="Arial" charset="0"/>
              </a:rPr>
              <a:t>to describe the memory location that the instruction uses for its operands.</a:t>
            </a:r>
          </a:p>
          <a:p>
            <a:pPr lvl="1" eaLnBrk="1" hangingPunct="1"/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78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823D0-8FC2-4EDC-8E7B-0195EC48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Effective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CF611-075A-4231-AB3E-1B3884662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big is a machine instruction?</a:t>
            </a:r>
          </a:p>
          <a:p>
            <a:pPr lvl="1"/>
            <a:r>
              <a:rPr lang="en-US" dirty="0"/>
              <a:t>16 bits</a:t>
            </a:r>
          </a:p>
          <a:p>
            <a:r>
              <a:rPr lang="en-US" dirty="0"/>
              <a:t>How big is a memory address?</a:t>
            </a:r>
          </a:p>
          <a:p>
            <a:pPr lvl="1"/>
            <a:r>
              <a:rPr lang="en-US" dirty="0"/>
              <a:t>16 bits</a:t>
            </a:r>
          </a:p>
          <a:p>
            <a:r>
              <a:rPr lang="en-US" dirty="0"/>
              <a:t>Can we fit a full memory address in a machine instruction?</a:t>
            </a:r>
          </a:p>
          <a:p>
            <a:pPr lvl="1"/>
            <a:r>
              <a:rPr lang="en-US" dirty="0"/>
              <a:t>No, because we need some bits for the op code and other parts of the instruction.</a:t>
            </a:r>
          </a:p>
        </p:txBody>
      </p:sp>
    </p:spTree>
    <p:extLst>
      <p:ext uri="{BB962C8B-B14F-4D97-AF65-F5344CB8AC3E}">
        <p14:creationId xmlns:p14="http://schemas.microsoft.com/office/powerpoint/2010/main" val="14122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Addressing Modes</a:t>
            </a: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>
                <a:latin typeface="Arial" charset="0"/>
              </a:rPr>
              <a:t>Immediate or Literal</a:t>
            </a:r>
          </a:p>
          <a:p>
            <a:pPr eaLnBrk="1" hangingPunct="1"/>
            <a:r>
              <a:rPr lang="en-US" dirty="0">
                <a:latin typeface="Arial" charset="0"/>
              </a:rPr>
              <a:t>Register</a:t>
            </a:r>
          </a:p>
          <a:p>
            <a:pPr eaLnBrk="1" hangingPunct="1"/>
            <a:r>
              <a:rPr lang="en-US" dirty="0">
                <a:latin typeface="Arial" charset="0"/>
              </a:rPr>
              <a:t>PC-relative *  </a:t>
            </a:r>
          </a:p>
          <a:p>
            <a:pPr lvl="1"/>
            <a:r>
              <a:rPr lang="en-US" dirty="0">
                <a:latin typeface="Arial" charset="0"/>
              </a:rPr>
              <a:t>PC-relative is an historical term; the mode acts like PC + Offset</a:t>
            </a:r>
          </a:p>
          <a:p>
            <a:pPr eaLnBrk="1" hangingPunct="1"/>
            <a:r>
              <a:rPr lang="en-US" dirty="0">
                <a:latin typeface="Arial" charset="0"/>
              </a:rPr>
              <a:t>Base + Offset *</a:t>
            </a:r>
          </a:p>
          <a:p>
            <a:r>
              <a:rPr lang="en-US" dirty="0">
                <a:latin typeface="Arial" charset="0"/>
              </a:rPr>
              <a:t>Indirect *</a:t>
            </a:r>
          </a:p>
          <a:p>
            <a:pPr marL="0" indent="0" eaLnBrk="1" hangingPunct="1">
              <a:buNone/>
            </a:pPr>
            <a:r>
              <a:rPr lang="en-US" sz="1900" i="1" dirty="0">
                <a:latin typeface="Arial" charset="0"/>
              </a:rPr>
              <a:t>    * These 3 addressing modes involve memory locations, at the effective address.</a:t>
            </a:r>
          </a:p>
          <a:p>
            <a:pPr eaLnBrk="1" hangingPunct="1"/>
            <a:r>
              <a:rPr lang="en-US" dirty="0">
                <a:latin typeface="Arial" charset="0"/>
              </a:rPr>
              <a:t>Each instruction allows a </a:t>
            </a:r>
            <a:r>
              <a:rPr lang="en-US" b="1" dirty="0">
                <a:latin typeface="Arial" charset="0"/>
              </a:rPr>
              <a:t>subset</a:t>
            </a:r>
            <a:r>
              <a:rPr lang="en-US" dirty="0">
                <a:latin typeface="Arial" charset="0"/>
              </a:rPr>
              <a:t> of these addressing modes </a:t>
            </a:r>
            <a:r>
              <a:rPr lang="en-US" i="1" dirty="0">
                <a:latin typeface="Arial" charset="0"/>
              </a:rPr>
              <a:t>(a common approach in a RISC architecture)</a:t>
            </a:r>
          </a:p>
        </p:txBody>
      </p:sp>
    </p:spTree>
    <p:extLst>
      <p:ext uri="{BB962C8B-B14F-4D97-AF65-F5344CB8AC3E}">
        <p14:creationId xmlns:p14="http://schemas.microsoft.com/office/powerpoint/2010/main" val="269119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Instruction Set Architecture</a:t>
            </a:r>
          </a:p>
        </p:txBody>
      </p:sp>
      <p:sp>
        <p:nvSpPr>
          <p:cNvPr id="819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The ISA specifies all the information about the computer that the software needs to be aware of.</a:t>
            </a:r>
          </a:p>
          <a:p>
            <a:pPr lvl="1"/>
            <a:r>
              <a:rPr lang="en-US" dirty="0">
                <a:latin typeface="Arial" charset="0"/>
              </a:rPr>
              <a:t>The ISA is a programmer’s view of the CPU (e.g. LC-3) from the outside </a:t>
            </a:r>
            <a:r>
              <a:rPr lang="en-US" i="1" dirty="0">
                <a:latin typeface="Arial" charset="0"/>
              </a:rPr>
              <a:t>(how do I write machine code/assembly?)</a:t>
            </a:r>
          </a:p>
          <a:p>
            <a:pPr lvl="1"/>
            <a:r>
              <a:rPr lang="en-US" dirty="0">
                <a:latin typeface="Arial" charset="0"/>
              </a:rPr>
              <a:t>The internal implementation of the LC-3 is the </a:t>
            </a:r>
            <a:r>
              <a:rPr lang="en-US" dirty="0" err="1">
                <a:latin typeface="Arial" charset="0"/>
              </a:rPr>
              <a:t>datapath</a:t>
            </a:r>
            <a:r>
              <a:rPr lang="en-US" dirty="0">
                <a:latin typeface="Arial" charset="0"/>
              </a:rPr>
              <a:t> and microcode.</a:t>
            </a:r>
          </a:p>
          <a:p>
            <a:pPr eaLnBrk="1" hangingPunct="1"/>
            <a:r>
              <a:rPr lang="en-US" dirty="0">
                <a:latin typeface="Arial" charset="0"/>
              </a:rPr>
              <a:t>Who uses an ISA?</a:t>
            </a:r>
          </a:p>
          <a:p>
            <a:pPr eaLnBrk="1" hangingPunct="1"/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What is specified?</a:t>
            </a:r>
          </a:p>
        </p:txBody>
      </p:sp>
    </p:spTree>
    <p:extLst>
      <p:ext uri="{BB962C8B-B14F-4D97-AF65-F5344CB8AC3E}">
        <p14:creationId xmlns:p14="http://schemas.microsoft.com/office/powerpoint/2010/main" val="9747924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BC823-0FBE-4E05-B6AB-9B6BC73B3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Addressing Modes for Data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E63103-DCCE-4027-AEC9-35875D60C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Imagine memory is a large array:</a:t>
            </a:r>
          </a:p>
          <a:p>
            <a:pPr lvl="1"/>
            <a:r>
              <a:rPr lang="en-US" dirty="0"/>
              <a:t>int mem[65536];</a:t>
            </a:r>
          </a:p>
          <a:p>
            <a:r>
              <a:rPr lang="en-US" dirty="0"/>
              <a:t>Calculate the effective address (EA), based on the addressing mode</a:t>
            </a:r>
          </a:p>
          <a:p>
            <a:pPr lvl="1"/>
            <a:r>
              <a:rPr lang="en-US" dirty="0"/>
              <a:t>PC relative:</a:t>
            </a:r>
          </a:p>
          <a:p>
            <a:pPr lvl="2"/>
            <a:r>
              <a:rPr lang="en-US" dirty="0"/>
              <a:t>mem[PC + offset]</a:t>
            </a:r>
          </a:p>
          <a:p>
            <a:pPr lvl="1"/>
            <a:r>
              <a:rPr lang="en-US" dirty="0"/>
              <a:t>Base + Offset:</a:t>
            </a:r>
          </a:p>
          <a:p>
            <a:pPr lvl="2"/>
            <a:r>
              <a:rPr lang="en-US" dirty="0"/>
              <a:t>mem[</a:t>
            </a:r>
            <a:r>
              <a:rPr lang="en-US" dirty="0" err="1"/>
              <a:t>BaseReg</a:t>
            </a:r>
            <a:r>
              <a:rPr lang="en-US" dirty="0"/>
              <a:t> + offset]</a:t>
            </a:r>
          </a:p>
          <a:p>
            <a:pPr lvl="1"/>
            <a:r>
              <a:rPr lang="en-US" dirty="0"/>
              <a:t>Indirect</a:t>
            </a:r>
          </a:p>
          <a:p>
            <a:pPr lvl="2"/>
            <a:r>
              <a:rPr lang="en-US" dirty="0"/>
              <a:t>mem[mem[PC + offset]]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20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71A3-8C04-4E9C-A92B-1A7D71991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Calculate a PC-Relative Effective Address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955C4-14EB-48EE-BE4D-B86E281B7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472112"/>
          </a:xfrm>
        </p:spPr>
        <p:txBody>
          <a:bodyPr>
            <a:normAutofit/>
          </a:bodyPr>
          <a:lstStyle/>
          <a:p>
            <a:r>
              <a:rPr lang="en-US" dirty="0"/>
              <a:t>We can calculate a 16-bit memory address by adding an offset value to the 16-bit PC’s (or general purpose register’s) value</a:t>
            </a:r>
          </a:p>
          <a:p>
            <a:r>
              <a:rPr lang="en-US" dirty="0"/>
              <a:t>For example, we can include a 9-bit offset value in the instruction itself (as two’s complement)</a:t>
            </a:r>
          </a:p>
          <a:p>
            <a:pPr lvl="1"/>
            <a:r>
              <a:rPr lang="en-US" dirty="0"/>
              <a:t>Can represent values from -256 to +255</a:t>
            </a:r>
          </a:p>
          <a:p>
            <a:pPr lvl="1"/>
            <a:r>
              <a:rPr lang="en-US" dirty="0"/>
              <a:t>Let’s call this value PCoffset9</a:t>
            </a:r>
          </a:p>
          <a:p>
            <a:r>
              <a:rPr lang="en-US" dirty="0"/>
              <a:t>We can add PCoffset9 to the PC value (or a register value)</a:t>
            </a:r>
          </a:p>
          <a:p>
            <a:pPr lvl="1"/>
            <a:r>
              <a:rPr lang="en-US" dirty="0"/>
              <a:t>We must sign-extend PCOffset9 from 9 bits to 16 bits first.</a:t>
            </a:r>
          </a:p>
          <a:p>
            <a:r>
              <a:rPr lang="en-US" dirty="0"/>
              <a:t>Because of the ISA design of the LC-3, we only discuss addressing modes and effective addresses for the </a:t>
            </a:r>
            <a:r>
              <a:rPr lang="en-US" b="1" dirty="0"/>
              <a:t>last</a:t>
            </a:r>
            <a:r>
              <a:rPr lang="en-US" dirty="0"/>
              <a:t> operand</a:t>
            </a:r>
          </a:p>
          <a:p>
            <a:pPr lvl="1"/>
            <a:r>
              <a:rPr lang="en-US" dirty="0"/>
              <a:t>Each operand but the last </a:t>
            </a:r>
            <a:r>
              <a:rPr lang="en-US" b="1" dirty="0"/>
              <a:t>always</a:t>
            </a:r>
            <a:r>
              <a:rPr lang="en-US" dirty="0"/>
              <a:t> uses Register addressing mode and the Effective Address is always the named register</a:t>
            </a:r>
          </a:p>
        </p:txBody>
      </p:sp>
    </p:spTree>
    <p:extLst>
      <p:ext uri="{BB962C8B-B14F-4D97-AF65-F5344CB8AC3E}">
        <p14:creationId xmlns:p14="http://schemas.microsoft.com/office/powerpoint/2010/main" val="173048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Movement Instructions</a:t>
            </a:r>
          </a:p>
        </p:txBody>
      </p:sp>
      <p:sp>
        <p:nvSpPr>
          <p:cNvPr id="43010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Data movement instructions move</a:t>
            </a:r>
          </a:p>
          <a:p>
            <a:pPr lvl="1"/>
            <a:r>
              <a:rPr lang="en-US" dirty="0">
                <a:latin typeface="Arial" charset="0"/>
              </a:rPr>
              <a:t>Memory to a register</a:t>
            </a:r>
          </a:p>
          <a:p>
            <a:pPr lvl="1"/>
            <a:r>
              <a:rPr lang="en-US" dirty="0">
                <a:latin typeface="Arial" charset="0"/>
              </a:rPr>
              <a:t>A Register to memory</a:t>
            </a:r>
          </a:p>
          <a:p>
            <a:pPr eaLnBrk="1" hangingPunct="1"/>
            <a:r>
              <a:rPr lang="en-US" dirty="0">
                <a:latin typeface="Arial" charset="0"/>
              </a:rPr>
              <a:t>Examples using PC-Relative addressing</a:t>
            </a:r>
          </a:p>
        </p:txBody>
      </p:sp>
      <p:grpSp>
        <p:nvGrpSpPr>
          <p:cNvPr id="43011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278189" y="4203500"/>
            <a:ext cx="6645275" cy="390526"/>
            <a:chOff x="1105" y="3410"/>
            <a:chExt cx="4186" cy="246"/>
          </a:xfrm>
        </p:grpSpPr>
        <p:sp>
          <p:nvSpPr>
            <p:cNvPr id="43051" name="Text Box 5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1105" y="3427"/>
              <a:ext cx="28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</a:t>
              </a:r>
            </a:p>
          </p:txBody>
        </p:sp>
        <p:grpSp>
          <p:nvGrpSpPr>
            <p:cNvPr id="43052" name="Group 6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</p:grpSpPr>
          <p:sp>
            <p:nvSpPr>
              <p:cNvPr id="43080" name="Text Box 7"/>
              <p:cNvSpPr txBox="1"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3081" name="Line 8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2" name="Line 9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3" name="Line 10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4" name="Line 11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5" name="Line 12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86" name="Line 13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53" name="Text Box 14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43054" name="Group 15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</p:grpSpPr>
          <p:sp>
            <p:nvSpPr>
              <p:cNvPr id="43063" name="Text Box 16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3064" name="Line 17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5" name="Line 18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6" name="Line 19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7" name="Line 20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Line 21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Line 22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Line 23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Line 24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Line 25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3" name="Line 26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4" name="Line 27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5" name="Line 28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6" name="Line 29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7" name="Line 30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8" name="Line 31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9" name="Line 32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55" name="Text Box 33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3990" y="342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43056" name="Group 34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</p:grpSpPr>
          <p:sp>
            <p:nvSpPr>
              <p:cNvPr id="43058" name="Text Box 35"/>
              <p:cNvSpPr txBox="1"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3059" name="Line 36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0" name="Line 37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1" name="Line 38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2" name="Line 39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57" name="Text Box 40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894" y="342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43012" name="Group 4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279774" y="5075033"/>
            <a:ext cx="6624639" cy="390526"/>
            <a:chOff x="405" y="2306"/>
            <a:chExt cx="4173" cy="246"/>
          </a:xfrm>
        </p:grpSpPr>
        <p:grpSp>
          <p:nvGrpSpPr>
            <p:cNvPr id="43015" name="Group 42"/>
            <p:cNvGrpSpPr>
              <a:grpSpLocks/>
            </p:cNvGrpSpPr>
            <p:nvPr/>
          </p:nvGrpSpPr>
          <p:grpSpPr bwMode="auto">
            <a:xfrm>
              <a:off x="1154" y="2306"/>
              <a:ext cx="856" cy="245"/>
              <a:chOff x="1049" y="2142"/>
              <a:chExt cx="856" cy="245"/>
            </a:xfrm>
          </p:grpSpPr>
          <p:sp>
            <p:nvSpPr>
              <p:cNvPr id="43044" name="Text Box 43"/>
              <p:cNvSpPr txBox="1">
                <a:spLocks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3045" name="Line 4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6" name="Line 4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7" name="Line 4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8" name="Line 4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9" name="Line 4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50" name="Line 49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16" name="Text Box 50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385" y="232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0011</a:t>
              </a:r>
            </a:p>
          </p:txBody>
        </p:sp>
        <p:grpSp>
          <p:nvGrpSpPr>
            <p:cNvPr id="43017" name="Group 51"/>
            <p:cNvGrpSpPr>
              <a:grpSpLocks/>
            </p:cNvGrpSpPr>
            <p:nvPr/>
          </p:nvGrpSpPr>
          <p:grpSpPr bwMode="auto">
            <a:xfrm>
              <a:off x="2013" y="2307"/>
              <a:ext cx="642" cy="244"/>
              <a:chOff x="1049" y="1688"/>
              <a:chExt cx="642" cy="244"/>
            </a:xfrm>
          </p:grpSpPr>
          <p:sp>
            <p:nvSpPr>
              <p:cNvPr id="43039" name="Text Box 52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3040" name="Line 53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1" name="Line 54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2" name="Line 55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43" name="Line 56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18" name="Text Box 57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187" y="2323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SR</a:t>
              </a:r>
            </a:p>
          </p:txBody>
        </p:sp>
        <p:sp>
          <p:nvSpPr>
            <p:cNvPr id="43019" name="Text Box 58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05" y="2323"/>
              <a:ext cx="27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</a:t>
              </a:r>
            </a:p>
          </p:txBody>
        </p:sp>
        <p:grpSp>
          <p:nvGrpSpPr>
            <p:cNvPr id="43020" name="Group 59"/>
            <p:cNvGrpSpPr>
              <a:grpSpLocks/>
            </p:cNvGrpSpPr>
            <p:nvPr/>
          </p:nvGrpSpPr>
          <p:grpSpPr bwMode="auto">
            <a:xfrm>
              <a:off x="2652" y="2307"/>
              <a:ext cx="1926" cy="245"/>
              <a:chOff x="1049" y="3336"/>
              <a:chExt cx="1926" cy="245"/>
            </a:xfrm>
          </p:grpSpPr>
          <p:sp>
            <p:nvSpPr>
              <p:cNvPr id="43022" name="Text Box 60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3023" name="Line 61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4" name="Line 62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5" name="Line 63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6" name="Line 64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7" name="Line 65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8" name="Line 66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29" name="Line 67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0" name="Line 68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1" name="Line 69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2" name="Line 70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3" name="Line 71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4" name="Line 72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5" name="Line 73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6" name="Line 74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7" name="Line 75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38" name="Line 76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21" name="Text Box 77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278" y="2323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</p:grpSp>
      <p:sp>
        <p:nvSpPr>
          <p:cNvPr id="43013" name="Text Box 7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7840663" y="5922963"/>
            <a:ext cx="1916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>
                <a:latin typeface="Comic Sans MS" charset="0"/>
              </a:rPr>
              <a:t>Limitations?</a:t>
            </a:r>
          </a:p>
        </p:txBody>
      </p:sp>
      <p:sp>
        <p:nvSpPr>
          <p:cNvPr id="2" name="Oval 1"/>
          <p:cNvSpPr/>
          <p:nvPr/>
        </p:nvSpPr>
        <p:spPr>
          <a:xfrm>
            <a:off x="7343775" y="5602288"/>
            <a:ext cx="3062288" cy="110331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084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BD833-2226-4313-9A1E-2D7681D2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relative addressing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35850-288E-4E2D-A7E8-C4411FD923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070" y="1682188"/>
            <a:ext cx="8574087" cy="3992563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u="sng" dirty="0"/>
              <a:t>Address</a:t>
            </a:r>
            <a:r>
              <a:rPr lang="en-US" dirty="0"/>
              <a:t>	</a:t>
            </a:r>
            <a:r>
              <a:rPr lang="en-US" u="sng" dirty="0"/>
              <a:t>Instruction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x3000	LD R1, #6	; PC == x3001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		; will load data from memory at EA, which is x3007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		; which is the value 3, and store 3 in R1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….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  x3007	x0003		; Some data, the number 3</a:t>
            </a:r>
          </a:p>
          <a:p>
            <a:pPr marL="0" indent="0">
              <a:buNone/>
            </a:pPr>
            <a:r>
              <a:rPr lang="en-US" dirty="0"/>
              <a:t>	         op code	  DR	               PCoffset9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PC:			x3001</a:t>
            </a:r>
          </a:p>
          <a:p>
            <a:pPr marL="0" indent="0">
              <a:buNone/>
            </a:pPr>
            <a:r>
              <a:rPr lang="en-US" u="sng" dirty="0"/>
              <a:t>+ PCoffset9:		x0006</a:t>
            </a:r>
            <a:r>
              <a:rPr lang="en-US" dirty="0"/>
              <a:t>   (sign-extend this from 9 to 16 bits)</a:t>
            </a:r>
          </a:p>
          <a:p>
            <a:pPr marL="0" indent="0">
              <a:buNone/>
            </a:pPr>
            <a:r>
              <a:rPr lang="en-US" dirty="0"/>
              <a:t>Effective Address (EA): 	x3007</a:t>
            </a:r>
          </a:p>
        </p:txBody>
      </p:sp>
      <p:grpSp>
        <p:nvGrpSpPr>
          <p:cNvPr id="74" name="Group 12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549520" y="3619615"/>
            <a:ext cx="6645275" cy="390526"/>
            <a:chOff x="1105" y="3410"/>
            <a:chExt cx="4186" cy="246"/>
          </a:xfrm>
          <a:solidFill>
            <a:srgbClr val="FEFF24"/>
          </a:solidFill>
        </p:grpSpPr>
        <p:sp>
          <p:nvSpPr>
            <p:cNvPr id="75" name="Text Box 1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1105" y="3427"/>
              <a:ext cx="282" cy="21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</a:t>
              </a:r>
            </a:p>
          </p:txBody>
        </p:sp>
        <p:grpSp>
          <p:nvGrpSpPr>
            <p:cNvPr id="76" name="Group 14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  <a:grpFill/>
          </p:grpSpPr>
          <p:sp>
            <p:nvSpPr>
              <p:cNvPr id="104" name="Text Box 15"/>
              <p:cNvSpPr txBox="1">
                <a:spLocks noChangeArrowhead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05" name="Line 16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Line 17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Line 18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Line 19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Line 20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Line 21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7" name="Text Box 22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78" name="Group 23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  <a:grpFill/>
          </p:grpSpPr>
          <p:sp>
            <p:nvSpPr>
              <p:cNvPr id="87" name="Text Box 24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88" name="Line 25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Line 26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Line 27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" name="Line 28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Line 29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Line 30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Line 31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Line 32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Line 33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Line 34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Line 35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Line 36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Line 37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Line 38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39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Line 40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9" name="Text Box 4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271" y="3427"/>
              <a:ext cx="116" cy="21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endParaRPr lang="en-US" sz="1600" dirty="0"/>
            </a:p>
          </p:txBody>
        </p:sp>
        <p:grpSp>
          <p:nvGrpSpPr>
            <p:cNvPr id="80" name="Group 42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  <a:grpFill/>
          </p:grpSpPr>
          <p:sp>
            <p:nvSpPr>
              <p:cNvPr id="82" name="Text Box 43"/>
              <p:cNvSpPr txBox="1"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grp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83" name="Line 44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Line 45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Line 4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Line 47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grp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1" name="Text Box 4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877" y="3427"/>
              <a:ext cx="331" cy="213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001</a:t>
              </a:r>
            </a:p>
          </p:txBody>
        </p:sp>
      </p:grpSp>
      <p:sp>
        <p:nvSpPr>
          <p:cNvPr id="148" name="Text Box 552">
            <a:extLst>
              <a:ext uri="{FF2B5EF4-FFF2-40B4-BE49-F238E27FC236}">
                <a16:creationId xmlns:a16="http://schemas.microsoft.com/office/drawing/2014/main" id="{26BC3753-191B-4194-8498-A9A18069B83C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901924" y="3673576"/>
            <a:ext cx="1309141" cy="338554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600" dirty="0"/>
              <a:t>0 0000 0110</a:t>
            </a:r>
          </a:p>
        </p:txBody>
      </p:sp>
    </p:spTree>
    <p:extLst>
      <p:ext uri="{BB962C8B-B14F-4D97-AF65-F5344CB8AC3E}">
        <p14:creationId xmlns:p14="http://schemas.microsoft.com/office/powerpoint/2010/main" val="16560357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Basic Format</a:t>
            </a:r>
          </a:p>
        </p:txBody>
      </p:sp>
      <p:grpSp>
        <p:nvGrpSpPr>
          <p:cNvPr id="41986" name="Group 42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3165476" y="2011709"/>
            <a:ext cx="5445125" cy="390526"/>
            <a:chOff x="1005" y="1545"/>
            <a:chExt cx="3430" cy="246"/>
          </a:xfrm>
        </p:grpSpPr>
        <p:grpSp>
          <p:nvGrpSpPr>
            <p:cNvPr id="41989" name="Group 6"/>
            <p:cNvGrpSpPr>
              <a:grpSpLocks/>
            </p:cNvGrpSpPr>
            <p:nvPr/>
          </p:nvGrpSpPr>
          <p:grpSpPr bwMode="auto">
            <a:xfrm>
              <a:off x="1005" y="1545"/>
              <a:ext cx="856" cy="245"/>
              <a:chOff x="1049" y="2142"/>
              <a:chExt cx="856" cy="245"/>
            </a:xfrm>
          </p:grpSpPr>
          <p:sp>
            <p:nvSpPr>
              <p:cNvPr id="42017" name="Text Box 7"/>
              <p:cNvSpPr txBox="1">
                <a:spLocks noChangeArrowhead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2018" name="Line 8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9" name="Line 9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20" name="Line 10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21" name="Line 11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22" name="Line 12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23" name="Line 13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990" name="Text Box 14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293" y="1562"/>
              <a:ext cx="28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Op</a:t>
              </a:r>
            </a:p>
          </p:txBody>
        </p:sp>
        <p:grpSp>
          <p:nvGrpSpPr>
            <p:cNvPr id="41991" name="Group 15"/>
            <p:cNvGrpSpPr>
              <a:grpSpLocks/>
            </p:cNvGrpSpPr>
            <p:nvPr/>
          </p:nvGrpSpPr>
          <p:grpSpPr bwMode="auto">
            <a:xfrm>
              <a:off x="2509" y="1546"/>
              <a:ext cx="1926" cy="245"/>
              <a:chOff x="1049" y="3336"/>
              <a:chExt cx="1926" cy="245"/>
            </a:xfrm>
          </p:grpSpPr>
          <p:sp>
            <p:nvSpPr>
              <p:cNvPr id="42000" name="Text Box 16"/>
              <p:cNvSpPr txBox="1">
                <a:spLocks noChangeArrowhead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2001" name="Line 17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2" name="Line 18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3" name="Line 19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4" name="Line 20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5" name="Line 21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6" name="Line 22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7" name="Line 23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8" name="Line 24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09" name="Line 25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0" name="Line 26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1" name="Line 27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2" name="Line 28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3" name="Line 29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4" name="Line 30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5" name="Line 31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16" name="Line 32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992" name="Text Box 3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749" y="1562"/>
              <a:ext cx="146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Address generation bits</a:t>
              </a:r>
            </a:p>
          </p:txBody>
        </p:sp>
        <p:grpSp>
          <p:nvGrpSpPr>
            <p:cNvPr id="41993" name="Group 34"/>
            <p:cNvGrpSpPr>
              <a:grpSpLocks/>
            </p:cNvGrpSpPr>
            <p:nvPr/>
          </p:nvGrpSpPr>
          <p:grpSpPr bwMode="auto">
            <a:xfrm>
              <a:off x="1868" y="1546"/>
              <a:ext cx="642" cy="244"/>
              <a:chOff x="1049" y="1688"/>
              <a:chExt cx="642" cy="244"/>
            </a:xfrm>
          </p:grpSpPr>
          <p:sp>
            <p:nvSpPr>
              <p:cNvPr id="41995" name="Text Box 35"/>
              <p:cNvSpPr txBox="1"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1996" name="Line 36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7" name="Line 37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8" name="Line 38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999" name="Line 39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994" name="Text Box 40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858" y="1562"/>
              <a:ext cx="66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 or SR</a:t>
              </a:r>
            </a:p>
          </p:txBody>
        </p:sp>
      </p:grpSp>
      <p:sp>
        <p:nvSpPr>
          <p:cNvPr id="41987" name="AutoShape 41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 rot="-2251613">
            <a:off x="2828925" y="3005478"/>
            <a:ext cx="4090988" cy="2249487"/>
          </a:xfrm>
          <a:prstGeom prst="rightArrow">
            <a:avLst>
              <a:gd name="adj1" fmla="val 50000"/>
              <a:gd name="adj2" fmla="val 4546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b="1">
                <a:solidFill>
                  <a:srgbClr val="FFFFFF"/>
                </a:solidFill>
              </a:rPr>
              <a:t>These encode information on </a:t>
            </a:r>
          </a:p>
          <a:p>
            <a:pPr algn="ctr" eaLnBrk="1" hangingPunct="1"/>
            <a:r>
              <a:rPr lang="en-US" b="1">
                <a:solidFill>
                  <a:srgbClr val="FFFFFF"/>
                </a:solidFill>
              </a:rPr>
              <a:t>how to form a 16 bit address</a:t>
            </a:r>
          </a:p>
          <a:p>
            <a:pPr algn="ctr" eaLnBrk="1" hangingPunct="1"/>
            <a:r>
              <a:rPr lang="en-US" b="1">
                <a:solidFill>
                  <a:srgbClr val="FFFFFF"/>
                </a:solidFill>
              </a:rPr>
              <a:t>or a register address.</a:t>
            </a:r>
          </a:p>
        </p:txBody>
      </p:sp>
      <p:sp>
        <p:nvSpPr>
          <p:cNvPr id="41988" name="AutoShape 41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 rot="2251613" flipH="1">
            <a:off x="6224589" y="3005478"/>
            <a:ext cx="4092575" cy="2249487"/>
          </a:xfrm>
          <a:prstGeom prst="rightArrow">
            <a:avLst>
              <a:gd name="adj1" fmla="val 50000"/>
              <a:gd name="adj2" fmla="val 454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/>
            <a:r>
              <a:rPr lang="en-US" b="1">
                <a:solidFill>
                  <a:srgbClr val="FFFFFF"/>
                </a:solidFill>
              </a:rPr>
              <a:t>You’ll see this described as</a:t>
            </a:r>
          </a:p>
          <a:p>
            <a:pPr algn="ctr" eaLnBrk="1" hangingPunct="1"/>
            <a:r>
              <a:rPr lang="en-US" b="1">
                <a:solidFill>
                  <a:srgbClr val="FFFFFF"/>
                </a:solidFill>
              </a:rPr>
              <a:t>“OP2” in the LC-3 diagrams.</a:t>
            </a:r>
          </a:p>
        </p:txBody>
      </p:sp>
    </p:spTree>
    <p:extLst>
      <p:ext uri="{BB962C8B-B14F-4D97-AF65-F5344CB8AC3E}">
        <p14:creationId xmlns:p14="http://schemas.microsoft.com/office/powerpoint/2010/main" val="2932878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500"/>
              </a:spcBef>
              <a:buNone/>
            </a:pPr>
            <a:r>
              <a:rPr lang="en-US" i="1" u="sng" dirty="0" err="1"/>
              <a:t>Addr</a:t>
            </a:r>
            <a:r>
              <a:rPr lang="en-US" i="1" u="sng" dirty="0"/>
              <a:t>		Content	Tag	Op	Operands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/>
              <a:t>					.</a:t>
            </a:r>
            <a:r>
              <a:rPr lang="en-US" dirty="0" err="1"/>
              <a:t>orig</a:t>
            </a:r>
            <a:r>
              <a:rPr lang="en-US" dirty="0"/>
              <a:t> 	x3000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en-US" dirty="0"/>
              <a:t>3000		0015			.fill	21</a:t>
            </a:r>
            <a:br>
              <a:rPr lang="en-US" dirty="0"/>
            </a:br>
            <a:r>
              <a:rPr lang="en-US" dirty="0"/>
              <a:t>3001		27FE			LD	R3, #-2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/>
          </a:p>
          <a:p>
            <a:pPr marL="0" indent="0">
              <a:spcBef>
                <a:spcPts val="500"/>
              </a:spcBef>
              <a:buNone/>
            </a:pPr>
            <a:r>
              <a:rPr lang="en-US" dirty="0">
                <a:solidFill>
                  <a:srgbClr val="FF0000"/>
                </a:solidFill>
              </a:rPr>
              <a:t>0010   011   1   1111 1110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LD	R3    		-2</a:t>
            </a:r>
          </a:p>
          <a:p>
            <a:pPr marL="0" indent="0">
              <a:spcBef>
                <a:spcPts val="500"/>
              </a:spcBef>
              <a:buNone/>
            </a:pPr>
            <a:endParaRPr lang="en-US" dirty="0"/>
          </a:p>
          <a:p>
            <a:pPr marL="0" indent="0">
              <a:spcBef>
                <a:spcPts val="500"/>
              </a:spcBef>
              <a:buNone/>
            </a:pPr>
            <a:r>
              <a:rPr lang="en-US" dirty="0"/>
              <a:t>What happens when we execute at x3001?</a:t>
            </a:r>
          </a:p>
        </p:txBody>
      </p:sp>
      <p:sp>
        <p:nvSpPr>
          <p:cNvPr id="6" name="Oval 5"/>
          <p:cNvSpPr/>
          <p:nvPr/>
        </p:nvSpPr>
        <p:spPr>
          <a:xfrm>
            <a:off x="4917608" y="3789277"/>
            <a:ext cx="1272060" cy="49211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 Example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571797" y="2008448"/>
            <a:ext cx="0" cy="2357538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6" idx="3"/>
          </p:cNvCxnSpPr>
          <p:nvPr/>
        </p:nvCxnSpPr>
        <p:spPr>
          <a:xfrm flipH="1">
            <a:off x="4479751" y="4209322"/>
            <a:ext cx="624147" cy="492408"/>
          </a:xfrm>
          <a:prstGeom prst="line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510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7B7F-64E9-4679-95D2-8E5E3386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from Memory: 3+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31F7-9F07-4D3E-A0D7-F279CF67C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Send the address to MAR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Read memory[MAR] into MDR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MDR back to a register</a:t>
            </a:r>
          </a:p>
          <a:p>
            <a:endParaRPr lang="en-US" dirty="0"/>
          </a:p>
          <a:p>
            <a:r>
              <a:rPr lang="en-US" dirty="0"/>
              <a:t>Recall FETCH (get a machine code instruction from memory)</a:t>
            </a:r>
          </a:p>
          <a:p>
            <a:r>
              <a:rPr lang="en-US" dirty="0"/>
              <a:t>Load (LD) is similar – but its execution state gets data from memory into a register</a:t>
            </a:r>
          </a:p>
        </p:txBody>
      </p:sp>
    </p:spTree>
    <p:extLst>
      <p:ext uri="{BB962C8B-B14F-4D97-AF65-F5344CB8AC3E}">
        <p14:creationId xmlns:p14="http://schemas.microsoft.com/office/powerpoint/2010/main" val="278565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Add SEXT(IR[8:0]) to the (incremented) PC and store in MAR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356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LD R3,-2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 state 1)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7CA57E4-01CD-7B49-9F54-72A775333FA4}"/>
              </a:ext>
            </a:extLst>
          </p:cNvPr>
          <p:cNvSpPr/>
          <p:nvPr/>
        </p:nvSpPr>
        <p:spPr>
          <a:xfrm>
            <a:off x="3797263" y="2487393"/>
            <a:ext cx="596900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CAF60E44-D648-4942-B5FD-0C53B90CF80A}"/>
              </a:ext>
            </a:extLst>
          </p:cNvPr>
          <p:cNvSpPr/>
          <p:nvPr/>
        </p:nvSpPr>
        <p:spPr>
          <a:xfrm>
            <a:off x="3597274" y="2367617"/>
            <a:ext cx="2183542" cy="2177323"/>
          </a:xfrm>
          <a:custGeom>
            <a:avLst/>
            <a:gdLst>
              <a:gd name="connsiteX0" fmla="*/ 1559862 w 2183542"/>
              <a:gd name="connsiteY0" fmla="*/ 2177323 h 2177323"/>
              <a:gd name="connsiteX1" fmla="*/ 1265031 w 2183542"/>
              <a:gd name="connsiteY1" fmla="*/ 2018560 h 2177323"/>
              <a:gd name="connsiteX2" fmla="*/ 165086 w 2183542"/>
              <a:gd name="connsiteY2" fmla="*/ 1984539 h 2177323"/>
              <a:gd name="connsiteX3" fmla="*/ 142407 w 2183542"/>
              <a:gd name="connsiteY3" fmla="*/ 1428868 h 2177323"/>
              <a:gd name="connsiteX4" fmla="*/ 1480484 w 2183542"/>
              <a:gd name="connsiteY4" fmla="*/ 1451549 h 2177323"/>
              <a:gd name="connsiteX5" fmla="*/ 1627899 w 2183542"/>
              <a:gd name="connsiteY5" fmla="*/ 476289 h 2177323"/>
              <a:gd name="connsiteX6" fmla="*/ 2047466 w 2183542"/>
              <a:gd name="connsiteY6" fmla="*/ 181444 h 2177323"/>
              <a:gd name="connsiteX7" fmla="*/ 2183542 w 2183542"/>
              <a:gd name="connsiteY7" fmla="*/ 0 h 217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3542" h="2177323">
                <a:moveTo>
                  <a:pt x="1559862" y="2177323"/>
                </a:moveTo>
                <a:cubicBezTo>
                  <a:pt x="1528678" y="2114007"/>
                  <a:pt x="1497494" y="2050691"/>
                  <a:pt x="1265031" y="2018560"/>
                </a:cubicBezTo>
                <a:cubicBezTo>
                  <a:pt x="1032568" y="1986429"/>
                  <a:pt x="352190" y="2082821"/>
                  <a:pt x="165086" y="1984539"/>
                </a:cubicBezTo>
                <a:cubicBezTo>
                  <a:pt x="-22018" y="1886257"/>
                  <a:pt x="-76826" y="1517700"/>
                  <a:pt x="142407" y="1428868"/>
                </a:cubicBezTo>
                <a:cubicBezTo>
                  <a:pt x="361640" y="1340036"/>
                  <a:pt x="1232902" y="1610312"/>
                  <a:pt x="1480484" y="1451549"/>
                </a:cubicBezTo>
                <a:cubicBezTo>
                  <a:pt x="1728066" y="1292786"/>
                  <a:pt x="1533402" y="687973"/>
                  <a:pt x="1627899" y="476289"/>
                </a:cubicBezTo>
                <a:cubicBezTo>
                  <a:pt x="1722396" y="264605"/>
                  <a:pt x="1954859" y="260825"/>
                  <a:pt x="2047466" y="181444"/>
                </a:cubicBezTo>
                <a:cubicBezTo>
                  <a:pt x="2140073" y="102063"/>
                  <a:pt x="2183542" y="0"/>
                  <a:pt x="2183542" y="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0x27FE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535621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Add SEXT(IR[8:0]) to the (incremented) PC and store in MAR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356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LD R3,-2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 state 1)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C2A1C24-E1B5-A14A-A7A7-DD190DD3F6BA}"/>
              </a:ext>
            </a:extLst>
          </p:cNvPr>
          <p:cNvSpPr/>
          <p:nvPr/>
        </p:nvSpPr>
        <p:spPr>
          <a:xfrm>
            <a:off x="7607263" y="2450881"/>
            <a:ext cx="5969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7CA57E4-01CD-7B49-9F54-72A775333FA4}"/>
              </a:ext>
            </a:extLst>
          </p:cNvPr>
          <p:cNvSpPr/>
          <p:nvPr/>
        </p:nvSpPr>
        <p:spPr>
          <a:xfrm>
            <a:off x="3797263" y="2487393"/>
            <a:ext cx="596900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FB43387B-E105-D848-9F6C-750E9E365E9B}"/>
              </a:ext>
            </a:extLst>
          </p:cNvPr>
          <p:cNvSpPr/>
          <p:nvPr/>
        </p:nvSpPr>
        <p:spPr>
          <a:xfrm>
            <a:off x="3643276" y="561756"/>
            <a:ext cx="5969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CAF60E44-D648-4942-B5FD-0C53B90CF80A}"/>
              </a:ext>
            </a:extLst>
          </p:cNvPr>
          <p:cNvSpPr/>
          <p:nvPr/>
        </p:nvSpPr>
        <p:spPr>
          <a:xfrm>
            <a:off x="3597274" y="2367617"/>
            <a:ext cx="2183542" cy="2177323"/>
          </a:xfrm>
          <a:custGeom>
            <a:avLst/>
            <a:gdLst>
              <a:gd name="connsiteX0" fmla="*/ 1559862 w 2183542"/>
              <a:gd name="connsiteY0" fmla="*/ 2177323 h 2177323"/>
              <a:gd name="connsiteX1" fmla="*/ 1265031 w 2183542"/>
              <a:gd name="connsiteY1" fmla="*/ 2018560 h 2177323"/>
              <a:gd name="connsiteX2" fmla="*/ 165086 w 2183542"/>
              <a:gd name="connsiteY2" fmla="*/ 1984539 h 2177323"/>
              <a:gd name="connsiteX3" fmla="*/ 142407 w 2183542"/>
              <a:gd name="connsiteY3" fmla="*/ 1428868 h 2177323"/>
              <a:gd name="connsiteX4" fmla="*/ 1480484 w 2183542"/>
              <a:gd name="connsiteY4" fmla="*/ 1451549 h 2177323"/>
              <a:gd name="connsiteX5" fmla="*/ 1627899 w 2183542"/>
              <a:gd name="connsiteY5" fmla="*/ 476289 h 2177323"/>
              <a:gd name="connsiteX6" fmla="*/ 2047466 w 2183542"/>
              <a:gd name="connsiteY6" fmla="*/ 181444 h 2177323"/>
              <a:gd name="connsiteX7" fmla="*/ 2183542 w 2183542"/>
              <a:gd name="connsiteY7" fmla="*/ 0 h 217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3542" h="2177323">
                <a:moveTo>
                  <a:pt x="1559862" y="2177323"/>
                </a:moveTo>
                <a:cubicBezTo>
                  <a:pt x="1528678" y="2114007"/>
                  <a:pt x="1497494" y="2050691"/>
                  <a:pt x="1265031" y="2018560"/>
                </a:cubicBezTo>
                <a:cubicBezTo>
                  <a:pt x="1032568" y="1986429"/>
                  <a:pt x="352190" y="2082821"/>
                  <a:pt x="165086" y="1984539"/>
                </a:cubicBezTo>
                <a:cubicBezTo>
                  <a:pt x="-22018" y="1886257"/>
                  <a:pt x="-76826" y="1517700"/>
                  <a:pt x="142407" y="1428868"/>
                </a:cubicBezTo>
                <a:cubicBezTo>
                  <a:pt x="361640" y="1340036"/>
                  <a:pt x="1232902" y="1610312"/>
                  <a:pt x="1480484" y="1451549"/>
                </a:cubicBezTo>
                <a:cubicBezTo>
                  <a:pt x="1728066" y="1292786"/>
                  <a:pt x="1533402" y="687973"/>
                  <a:pt x="1627899" y="476289"/>
                </a:cubicBezTo>
                <a:cubicBezTo>
                  <a:pt x="1722396" y="264605"/>
                  <a:pt x="1954859" y="260825"/>
                  <a:pt x="2047466" y="181444"/>
                </a:cubicBezTo>
                <a:cubicBezTo>
                  <a:pt x="2140073" y="102063"/>
                  <a:pt x="2183542" y="0"/>
                  <a:pt x="2183542" y="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4D0BC73A-6FCA-E24D-9E81-6EDEAB2554B2}"/>
              </a:ext>
            </a:extLst>
          </p:cNvPr>
          <p:cNvSpPr/>
          <p:nvPr/>
        </p:nvSpPr>
        <p:spPr>
          <a:xfrm>
            <a:off x="6608610" y="597718"/>
            <a:ext cx="2512249" cy="2578427"/>
          </a:xfrm>
          <a:custGeom>
            <a:avLst/>
            <a:gdLst>
              <a:gd name="connsiteX0" fmla="*/ 1145303 w 2512249"/>
              <a:gd name="connsiteY0" fmla="*/ 159587 h 2578427"/>
              <a:gd name="connsiteX1" fmla="*/ 1440134 w 2512249"/>
              <a:gd name="connsiteY1" fmla="*/ 125567 h 2578427"/>
              <a:gd name="connsiteX2" fmla="*/ 2347305 w 2512249"/>
              <a:gd name="connsiteY2" fmla="*/ 182268 h 2578427"/>
              <a:gd name="connsiteX3" fmla="*/ 2369984 w 2512249"/>
              <a:gd name="connsiteY3" fmla="*/ 2382271 h 2578427"/>
              <a:gd name="connsiteX4" fmla="*/ 884492 w 2512249"/>
              <a:gd name="connsiteY4" fmla="*/ 2427632 h 2578427"/>
              <a:gd name="connsiteX5" fmla="*/ 181434 w 2512249"/>
              <a:gd name="connsiteY5" fmla="*/ 1996703 h 2578427"/>
              <a:gd name="connsiteX6" fmla="*/ 0 w 2512249"/>
              <a:gd name="connsiteY6" fmla="*/ 1803920 h 25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249" h="2578427">
                <a:moveTo>
                  <a:pt x="1145303" y="159587"/>
                </a:moveTo>
                <a:cubicBezTo>
                  <a:pt x="1192551" y="140687"/>
                  <a:pt x="1239800" y="121787"/>
                  <a:pt x="1440134" y="125567"/>
                </a:cubicBezTo>
                <a:cubicBezTo>
                  <a:pt x="1640468" y="129347"/>
                  <a:pt x="2192330" y="-193849"/>
                  <a:pt x="2347305" y="182268"/>
                </a:cubicBezTo>
                <a:cubicBezTo>
                  <a:pt x="2502280" y="558385"/>
                  <a:pt x="2613786" y="2008044"/>
                  <a:pt x="2369984" y="2382271"/>
                </a:cubicBezTo>
                <a:cubicBezTo>
                  <a:pt x="2126182" y="2756498"/>
                  <a:pt x="1249250" y="2491893"/>
                  <a:pt x="884492" y="2427632"/>
                </a:cubicBezTo>
                <a:cubicBezTo>
                  <a:pt x="519734" y="2363371"/>
                  <a:pt x="328849" y="2100655"/>
                  <a:pt x="181434" y="1996703"/>
                </a:cubicBezTo>
                <a:cubicBezTo>
                  <a:pt x="34019" y="1892751"/>
                  <a:pt x="0" y="1803920"/>
                  <a:pt x="0" y="180392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0x27FE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575674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Add SEXT(IR[8:0]) to the (incremented) PC and store in MAR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356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LD R3,-2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 state 1)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C2A1C24-E1B5-A14A-A7A7-DD190DD3F6BA}"/>
              </a:ext>
            </a:extLst>
          </p:cNvPr>
          <p:cNvSpPr/>
          <p:nvPr/>
        </p:nvSpPr>
        <p:spPr>
          <a:xfrm>
            <a:off x="7607263" y="2450881"/>
            <a:ext cx="5969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7CA57E4-01CD-7B49-9F54-72A775333FA4}"/>
              </a:ext>
            </a:extLst>
          </p:cNvPr>
          <p:cNvSpPr/>
          <p:nvPr/>
        </p:nvSpPr>
        <p:spPr>
          <a:xfrm>
            <a:off x="3797263" y="2487393"/>
            <a:ext cx="596900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FB43387B-E105-D848-9F6C-750E9E365E9B}"/>
              </a:ext>
            </a:extLst>
          </p:cNvPr>
          <p:cNvSpPr/>
          <p:nvPr/>
        </p:nvSpPr>
        <p:spPr>
          <a:xfrm>
            <a:off x="3643276" y="561756"/>
            <a:ext cx="5969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FD54586C-A739-6540-A4EA-76B291CAE967}"/>
              </a:ext>
            </a:extLst>
          </p:cNvPr>
          <p:cNvSpPr/>
          <p:nvPr/>
        </p:nvSpPr>
        <p:spPr>
          <a:xfrm>
            <a:off x="5033927" y="315693"/>
            <a:ext cx="1036637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121379B-FCC1-9E40-A8A2-62A710B8E951}"/>
              </a:ext>
            </a:extLst>
          </p:cNvPr>
          <p:cNvSpPr/>
          <p:nvPr/>
        </p:nvSpPr>
        <p:spPr>
          <a:xfrm>
            <a:off x="7713626" y="6137056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CAF60E44-D648-4942-B5FD-0C53B90CF80A}"/>
              </a:ext>
            </a:extLst>
          </p:cNvPr>
          <p:cNvSpPr/>
          <p:nvPr/>
        </p:nvSpPr>
        <p:spPr>
          <a:xfrm>
            <a:off x="3597274" y="2367617"/>
            <a:ext cx="2183542" cy="2177323"/>
          </a:xfrm>
          <a:custGeom>
            <a:avLst/>
            <a:gdLst>
              <a:gd name="connsiteX0" fmla="*/ 1559862 w 2183542"/>
              <a:gd name="connsiteY0" fmla="*/ 2177323 h 2177323"/>
              <a:gd name="connsiteX1" fmla="*/ 1265031 w 2183542"/>
              <a:gd name="connsiteY1" fmla="*/ 2018560 h 2177323"/>
              <a:gd name="connsiteX2" fmla="*/ 165086 w 2183542"/>
              <a:gd name="connsiteY2" fmla="*/ 1984539 h 2177323"/>
              <a:gd name="connsiteX3" fmla="*/ 142407 w 2183542"/>
              <a:gd name="connsiteY3" fmla="*/ 1428868 h 2177323"/>
              <a:gd name="connsiteX4" fmla="*/ 1480484 w 2183542"/>
              <a:gd name="connsiteY4" fmla="*/ 1451549 h 2177323"/>
              <a:gd name="connsiteX5" fmla="*/ 1627899 w 2183542"/>
              <a:gd name="connsiteY5" fmla="*/ 476289 h 2177323"/>
              <a:gd name="connsiteX6" fmla="*/ 2047466 w 2183542"/>
              <a:gd name="connsiteY6" fmla="*/ 181444 h 2177323"/>
              <a:gd name="connsiteX7" fmla="*/ 2183542 w 2183542"/>
              <a:gd name="connsiteY7" fmla="*/ 0 h 217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3542" h="2177323">
                <a:moveTo>
                  <a:pt x="1559862" y="2177323"/>
                </a:moveTo>
                <a:cubicBezTo>
                  <a:pt x="1528678" y="2114007"/>
                  <a:pt x="1497494" y="2050691"/>
                  <a:pt x="1265031" y="2018560"/>
                </a:cubicBezTo>
                <a:cubicBezTo>
                  <a:pt x="1032568" y="1986429"/>
                  <a:pt x="352190" y="2082821"/>
                  <a:pt x="165086" y="1984539"/>
                </a:cubicBezTo>
                <a:cubicBezTo>
                  <a:pt x="-22018" y="1886257"/>
                  <a:pt x="-76826" y="1517700"/>
                  <a:pt x="142407" y="1428868"/>
                </a:cubicBezTo>
                <a:cubicBezTo>
                  <a:pt x="361640" y="1340036"/>
                  <a:pt x="1232902" y="1610312"/>
                  <a:pt x="1480484" y="1451549"/>
                </a:cubicBezTo>
                <a:cubicBezTo>
                  <a:pt x="1728066" y="1292786"/>
                  <a:pt x="1533402" y="687973"/>
                  <a:pt x="1627899" y="476289"/>
                </a:cubicBezTo>
                <a:cubicBezTo>
                  <a:pt x="1722396" y="264605"/>
                  <a:pt x="1954859" y="260825"/>
                  <a:pt x="2047466" y="181444"/>
                </a:cubicBezTo>
                <a:cubicBezTo>
                  <a:pt x="2140073" y="102063"/>
                  <a:pt x="2183542" y="0"/>
                  <a:pt x="2183542" y="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4D0BC73A-6FCA-E24D-9E81-6EDEAB2554B2}"/>
              </a:ext>
            </a:extLst>
          </p:cNvPr>
          <p:cNvSpPr/>
          <p:nvPr/>
        </p:nvSpPr>
        <p:spPr>
          <a:xfrm>
            <a:off x="6608610" y="597718"/>
            <a:ext cx="2512249" cy="2578427"/>
          </a:xfrm>
          <a:custGeom>
            <a:avLst/>
            <a:gdLst>
              <a:gd name="connsiteX0" fmla="*/ 1145303 w 2512249"/>
              <a:gd name="connsiteY0" fmla="*/ 159587 h 2578427"/>
              <a:gd name="connsiteX1" fmla="*/ 1440134 w 2512249"/>
              <a:gd name="connsiteY1" fmla="*/ 125567 h 2578427"/>
              <a:gd name="connsiteX2" fmla="*/ 2347305 w 2512249"/>
              <a:gd name="connsiteY2" fmla="*/ 182268 h 2578427"/>
              <a:gd name="connsiteX3" fmla="*/ 2369984 w 2512249"/>
              <a:gd name="connsiteY3" fmla="*/ 2382271 h 2578427"/>
              <a:gd name="connsiteX4" fmla="*/ 884492 w 2512249"/>
              <a:gd name="connsiteY4" fmla="*/ 2427632 h 2578427"/>
              <a:gd name="connsiteX5" fmla="*/ 181434 w 2512249"/>
              <a:gd name="connsiteY5" fmla="*/ 1996703 h 2578427"/>
              <a:gd name="connsiteX6" fmla="*/ 0 w 2512249"/>
              <a:gd name="connsiteY6" fmla="*/ 1803920 h 25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249" h="2578427">
                <a:moveTo>
                  <a:pt x="1145303" y="159587"/>
                </a:moveTo>
                <a:cubicBezTo>
                  <a:pt x="1192551" y="140687"/>
                  <a:pt x="1239800" y="121787"/>
                  <a:pt x="1440134" y="125567"/>
                </a:cubicBezTo>
                <a:cubicBezTo>
                  <a:pt x="1640468" y="129347"/>
                  <a:pt x="2192330" y="-193849"/>
                  <a:pt x="2347305" y="182268"/>
                </a:cubicBezTo>
                <a:cubicBezTo>
                  <a:pt x="2502280" y="558385"/>
                  <a:pt x="2613786" y="2008044"/>
                  <a:pt x="2369984" y="2382271"/>
                </a:cubicBezTo>
                <a:cubicBezTo>
                  <a:pt x="2126182" y="2756498"/>
                  <a:pt x="1249250" y="2491893"/>
                  <a:pt x="884492" y="2427632"/>
                </a:cubicBezTo>
                <a:cubicBezTo>
                  <a:pt x="519734" y="2363371"/>
                  <a:pt x="328849" y="2100655"/>
                  <a:pt x="181434" y="1996703"/>
                </a:cubicBezTo>
                <a:cubicBezTo>
                  <a:pt x="34019" y="1892751"/>
                  <a:pt x="0" y="1803920"/>
                  <a:pt x="0" y="180392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0x27FE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Freeform 291">
            <a:extLst>
              <a:ext uri="{FF2B5EF4-FFF2-40B4-BE49-F238E27FC236}">
                <a16:creationId xmlns:a16="http://schemas.microsoft.com/office/drawing/2014/main" id="{7276EC12-DF30-224B-879E-0CF0685F50AC}"/>
              </a:ext>
            </a:extLst>
          </p:cNvPr>
          <p:cNvSpPr/>
          <p:nvPr/>
        </p:nvSpPr>
        <p:spPr>
          <a:xfrm>
            <a:off x="4633044" y="140966"/>
            <a:ext cx="7147106" cy="6050797"/>
          </a:xfrm>
          <a:custGeom>
            <a:avLst/>
            <a:gdLst>
              <a:gd name="connsiteX0" fmla="*/ 1542636 w 7147106"/>
              <a:gd name="connsiteY0" fmla="*/ 1820894 h 6050797"/>
              <a:gd name="connsiteX1" fmla="*/ 1395220 w 7147106"/>
              <a:gd name="connsiteY1" fmla="*/ 1639450 h 6050797"/>
              <a:gd name="connsiteX2" fmla="*/ 658144 w 7147106"/>
              <a:gd name="connsiteY2" fmla="*/ 1616770 h 6050797"/>
              <a:gd name="connsiteX3" fmla="*/ 692163 w 7147106"/>
              <a:gd name="connsiteY3" fmla="*/ 1015738 h 6050797"/>
              <a:gd name="connsiteX4" fmla="*/ 283936 w 7147106"/>
              <a:gd name="connsiteY4" fmla="*/ 652851 h 6050797"/>
              <a:gd name="connsiteX5" fmla="*/ 544748 w 7147106"/>
              <a:gd name="connsiteY5" fmla="*/ 199242 h 6050797"/>
              <a:gd name="connsiteX6" fmla="*/ 6475378 w 7147106"/>
              <a:gd name="connsiteY6" fmla="*/ 392025 h 6050797"/>
              <a:gd name="connsiteX7" fmla="*/ 6758869 w 7147106"/>
              <a:gd name="connsiteY7" fmla="*/ 4519867 h 6050797"/>
              <a:gd name="connsiteX8" fmla="*/ 4218790 w 7147106"/>
              <a:gd name="connsiteY8" fmla="*/ 5018837 h 6050797"/>
              <a:gd name="connsiteX9" fmla="*/ 3028128 w 7147106"/>
              <a:gd name="connsiteY9" fmla="*/ 4996156 h 6050797"/>
              <a:gd name="connsiteX10" fmla="*/ 2801335 w 7147106"/>
              <a:gd name="connsiteY10" fmla="*/ 6050797 h 605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106" h="6050797">
                <a:moveTo>
                  <a:pt x="1542636" y="1820894"/>
                </a:moveTo>
                <a:cubicBezTo>
                  <a:pt x="1542635" y="1747182"/>
                  <a:pt x="1542635" y="1673471"/>
                  <a:pt x="1395220" y="1639450"/>
                </a:cubicBezTo>
                <a:cubicBezTo>
                  <a:pt x="1247805" y="1605429"/>
                  <a:pt x="775320" y="1720722"/>
                  <a:pt x="658144" y="1616770"/>
                </a:cubicBezTo>
                <a:cubicBezTo>
                  <a:pt x="540968" y="1512818"/>
                  <a:pt x="754531" y="1176391"/>
                  <a:pt x="692163" y="1015738"/>
                </a:cubicBezTo>
                <a:cubicBezTo>
                  <a:pt x="629795" y="855085"/>
                  <a:pt x="308505" y="788934"/>
                  <a:pt x="283936" y="652851"/>
                </a:cubicBezTo>
                <a:cubicBezTo>
                  <a:pt x="259367" y="516768"/>
                  <a:pt x="-487159" y="242713"/>
                  <a:pt x="544748" y="199242"/>
                </a:cubicBezTo>
                <a:cubicBezTo>
                  <a:pt x="1576655" y="155771"/>
                  <a:pt x="5439691" y="-328079"/>
                  <a:pt x="6475378" y="392025"/>
                </a:cubicBezTo>
                <a:cubicBezTo>
                  <a:pt x="7511065" y="1112129"/>
                  <a:pt x="7134967" y="3748732"/>
                  <a:pt x="6758869" y="4519867"/>
                </a:cubicBezTo>
                <a:cubicBezTo>
                  <a:pt x="6382771" y="5291002"/>
                  <a:pt x="4840580" y="4939456"/>
                  <a:pt x="4218790" y="5018837"/>
                </a:cubicBezTo>
                <a:cubicBezTo>
                  <a:pt x="3597000" y="5098218"/>
                  <a:pt x="3264371" y="4824163"/>
                  <a:pt x="3028128" y="4996156"/>
                </a:cubicBezTo>
                <a:cubicBezTo>
                  <a:pt x="2791886" y="5168149"/>
                  <a:pt x="2801335" y="6050797"/>
                  <a:pt x="2801335" y="6050797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16811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Who uses an ISA?</a:t>
            </a:r>
          </a:p>
        </p:txBody>
      </p:sp>
      <p:sp>
        <p:nvSpPr>
          <p:cNvPr id="61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Machine language programmers</a:t>
            </a:r>
          </a:p>
          <a:p>
            <a:r>
              <a:rPr lang="en-US">
                <a:latin typeface="Arial" charset="0"/>
              </a:rPr>
              <a:t>Assembly language programmers</a:t>
            </a:r>
          </a:p>
          <a:p>
            <a:r>
              <a:rPr lang="en-US">
                <a:latin typeface="Arial" charset="0"/>
              </a:rPr>
              <a:t>Compiler writers</a:t>
            </a:r>
          </a:p>
          <a:p>
            <a:r>
              <a:rPr lang="en-US">
                <a:latin typeface="Arial" charset="0"/>
              </a:rPr>
              <a:t>High-level language programmers interested in performance, debugging, etc.</a:t>
            </a:r>
          </a:p>
        </p:txBody>
      </p:sp>
    </p:spTree>
    <p:extLst>
      <p:ext uri="{BB962C8B-B14F-4D97-AF65-F5344CB8AC3E}">
        <p14:creationId xmlns:p14="http://schemas.microsoft.com/office/powerpoint/2010/main" val="26342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Add SEXT(IR[8:0]) to the (incremented) PC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store in MAR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Raise MEM.EN and LD.MDR to cause a memory fetch from mem[MAR] into MDR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356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LD R3,-2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 state 2)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5E970ADC-31BA-0B43-8A6D-319963B3DD5F}"/>
              </a:ext>
            </a:extLst>
          </p:cNvPr>
          <p:cNvSpPr/>
          <p:nvPr/>
        </p:nvSpPr>
        <p:spPr>
          <a:xfrm>
            <a:off x="5246651" y="6535518"/>
            <a:ext cx="711200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9EA3F9A4-5F92-CC4A-B214-4ECA9E5FE1F3}"/>
              </a:ext>
            </a:extLst>
          </p:cNvPr>
          <p:cNvSpPr/>
          <p:nvPr/>
        </p:nvSpPr>
        <p:spPr>
          <a:xfrm>
            <a:off x="3200363" y="6137056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EFB3040C-044E-944A-ACB3-4F8A093AF3C1}"/>
              </a:ext>
            </a:extLst>
          </p:cNvPr>
          <p:cNvSpPr/>
          <p:nvPr/>
        </p:nvSpPr>
        <p:spPr>
          <a:xfrm>
            <a:off x="6427175" y="6404736"/>
            <a:ext cx="555642" cy="22681"/>
          </a:xfrm>
          <a:custGeom>
            <a:avLst/>
            <a:gdLst>
              <a:gd name="connsiteX0" fmla="*/ 555642 w 555642"/>
              <a:gd name="connsiteY0" fmla="*/ 22681 h 22681"/>
              <a:gd name="connsiteX1" fmla="*/ 0 w 555642"/>
              <a:gd name="connsiteY1" fmla="*/ 0 h 22681"/>
              <a:gd name="connsiteX2" fmla="*/ 0 w 555642"/>
              <a:gd name="connsiteY2" fmla="*/ 0 h 2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642" h="22681">
                <a:moveTo>
                  <a:pt x="555642" y="22681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2023B691-C6EC-3A4D-A99D-49638E17BA1D}"/>
              </a:ext>
            </a:extLst>
          </p:cNvPr>
          <p:cNvSpPr/>
          <p:nvPr/>
        </p:nvSpPr>
        <p:spPr>
          <a:xfrm>
            <a:off x="4839627" y="6393396"/>
            <a:ext cx="464925" cy="22681"/>
          </a:xfrm>
          <a:custGeom>
            <a:avLst/>
            <a:gdLst>
              <a:gd name="connsiteX0" fmla="*/ 464925 w 464925"/>
              <a:gd name="connsiteY0" fmla="*/ 22681 h 22681"/>
              <a:gd name="connsiteX1" fmla="*/ 0 w 464925"/>
              <a:gd name="connsiteY1" fmla="*/ 0 h 22681"/>
              <a:gd name="connsiteX2" fmla="*/ 0 w 464925"/>
              <a:gd name="connsiteY2" fmla="*/ 0 h 2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925" h="22681">
                <a:moveTo>
                  <a:pt x="464925" y="22681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0x27FE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547513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Add SEXT(IR[8:0]) to the (incremented) PC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and store in MAR</a:t>
            </a:r>
          </a:p>
          <a:p>
            <a:pPr marL="285750" indent="-285750">
              <a:buFontTx/>
              <a:buChar char="-"/>
            </a:pPr>
            <a:r>
              <a:rPr lang="en-US" dirty="0"/>
              <a:t>Raise MEM.EN and LD.MDR to cause a memory fetch from mem[MAR] into MDR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rgbClr val="FF0000"/>
                </a:solidFill>
              </a:rPr>
              <a:t>Copy the value in MDR into R3, setting the condition codes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356799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LD R3,-2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 state 3)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8E2E89E-9759-5847-AF12-2805262C04D4}"/>
              </a:ext>
            </a:extLst>
          </p:cNvPr>
          <p:cNvSpPr/>
          <p:nvPr/>
        </p:nvSpPr>
        <p:spPr>
          <a:xfrm>
            <a:off x="9356688" y="612556"/>
            <a:ext cx="596900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D3D4E108-F76F-F84A-A62F-0DFFE04BFD11}"/>
              </a:ext>
            </a:extLst>
          </p:cNvPr>
          <p:cNvSpPr/>
          <p:nvPr/>
        </p:nvSpPr>
        <p:spPr>
          <a:xfrm>
            <a:off x="4856126" y="5502056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456CB42C-DA8F-DA4D-B9D0-B5F5F0F84AC3}"/>
              </a:ext>
            </a:extLst>
          </p:cNvPr>
          <p:cNvSpPr/>
          <p:nvPr/>
        </p:nvSpPr>
        <p:spPr>
          <a:xfrm>
            <a:off x="9005851" y="1134844"/>
            <a:ext cx="711200" cy="396875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0x27FE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3" name="Freeform 292">
            <a:extLst>
              <a:ext uri="{FF2B5EF4-FFF2-40B4-BE49-F238E27FC236}">
                <a16:creationId xmlns:a16="http://schemas.microsoft.com/office/drawing/2014/main" id="{36FA3F45-6ED1-FE4F-9D9F-EEC9C59DCAC8}"/>
              </a:ext>
            </a:extLst>
          </p:cNvPr>
          <p:cNvSpPr/>
          <p:nvPr/>
        </p:nvSpPr>
        <p:spPr>
          <a:xfrm>
            <a:off x="4245252" y="271746"/>
            <a:ext cx="7522564" cy="5920017"/>
          </a:xfrm>
          <a:custGeom>
            <a:avLst/>
            <a:gdLst>
              <a:gd name="connsiteX0" fmla="*/ 388237 w 7522564"/>
              <a:gd name="connsiteY0" fmla="*/ 5920017 h 5920017"/>
              <a:gd name="connsiteX1" fmla="*/ 671728 w 7522564"/>
              <a:gd name="connsiteY1" fmla="*/ 5239603 h 5920017"/>
              <a:gd name="connsiteX2" fmla="*/ 6602358 w 7522564"/>
              <a:gd name="connsiteY2" fmla="*/ 5250944 h 5920017"/>
              <a:gd name="connsiteX3" fmla="*/ 7452831 w 7522564"/>
              <a:gd name="connsiteY3" fmla="*/ 2313826 h 5920017"/>
              <a:gd name="connsiteX4" fmla="*/ 7373453 w 7522564"/>
              <a:gd name="connsiteY4" fmla="*/ 159183 h 5920017"/>
              <a:gd name="connsiteX5" fmla="*/ 6579679 w 7522564"/>
              <a:gd name="connsiteY5" fmla="*/ 181864 h 5920017"/>
              <a:gd name="connsiteX6" fmla="*/ 6443603 w 7522564"/>
              <a:gd name="connsiteY6" fmla="*/ 351967 h 592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2564" h="5920017">
                <a:moveTo>
                  <a:pt x="388237" y="5920017"/>
                </a:moveTo>
                <a:cubicBezTo>
                  <a:pt x="12139" y="5635566"/>
                  <a:pt x="-363959" y="5351115"/>
                  <a:pt x="671728" y="5239603"/>
                </a:cubicBezTo>
                <a:cubicBezTo>
                  <a:pt x="1707415" y="5128091"/>
                  <a:pt x="5472174" y="5738573"/>
                  <a:pt x="6602358" y="5250944"/>
                </a:cubicBezTo>
                <a:cubicBezTo>
                  <a:pt x="7732542" y="4763315"/>
                  <a:pt x="7324315" y="3162453"/>
                  <a:pt x="7452831" y="2313826"/>
                </a:cubicBezTo>
                <a:cubicBezTo>
                  <a:pt x="7581347" y="1465199"/>
                  <a:pt x="7518978" y="514510"/>
                  <a:pt x="7373453" y="159183"/>
                </a:cubicBezTo>
                <a:cubicBezTo>
                  <a:pt x="7227928" y="-196144"/>
                  <a:pt x="6734654" y="149733"/>
                  <a:pt x="6579679" y="181864"/>
                </a:cubicBezTo>
                <a:cubicBezTo>
                  <a:pt x="6424704" y="213995"/>
                  <a:pt x="6443603" y="351967"/>
                  <a:pt x="6443603" y="351967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D8717E9C-FABB-E94F-88B8-2DF5AAF593AA}"/>
              </a:ext>
            </a:extLst>
          </p:cNvPr>
          <p:cNvSpPr/>
          <p:nvPr/>
        </p:nvSpPr>
        <p:spPr>
          <a:xfrm>
            <a:off x="7053398" y="4090407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5222424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ADDR2MUX=1</a:t>
            </a:r>
            <a:br>
              <a:rPr lang="en-US" dirty="0"/>
            </a:br>
            <a:r>
              <a:rPr lang="en-US" dirty="0"/>
              <a:t>ADDR1MUX=1</a:t>
            </a:r>
            <a:br>
              <a:rPr lang="en-US" dirty="0"/>
            </a:br>
            <a:r>
              <a:rPr lang="en-US" dirty="0"/>
              <a:t>MARMUX=1</a:t>
            </a:r>
            <a:br>
              <a:rPr lang="en-US" dirty="0"/>
            </a:br>
            <a:r>
              <a:rPr lang="en-US" dirty="0" err="1"/>
              <a:t>gateMARMUX</a:t>
            </a:r>
            <a:br>
              <a:rPr lang="en-US" dirty="0"/>
            </a:br>
            <a:r>
              <a:rPr lang="en-US" dirty="0"/>
              <a:t>LD.MAR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MEM.EN</a:t>
            </a:r>
            <a:br>
              <a:rPr lang="en-US" dirty="0"/>
            </a:br>
            <a:r>
              <a:rPr lang="en-US" dirty="0"/>
              <a:t>LD.MDR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gateMDR</a:t>
            </a:r>
            <a:br>
              <a:rPr lang="en-US" dirty="0"/>
            </a:br>
            <a:r>
              <a:rPr lang="en-US" dirty="0"/>
              <a:t>DR=IR[11:9]</a:t>
            </a:r>
            <a:br>
              <a:rPr lang="en-US" dirty="0"/>
            </a:br>
            <a:r>
              <a:rPr lang="en-US" dirty="0"/>
              <a:t>LD.REG</a:t>
            </a:r>
            <a:br>
              <a:rPr lang="en-US" dirty="0"/>
            </a:br>
            <a:r>
              <a:rPr lang="en-US" dirty="0"/>
              <a:t>LD.CC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158569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LD R3,-2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(Signals)</a:t>
            </a: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68E2E89E-9759-5847-AF12-2805262C04D4}"/>
              </a:ext>
            </a:extLst>
          </p:cNvPr>
          <p:cNvSpPr/>
          <p:nvPr/>
        </p:nvSpPr>
        <p:spPr>
          <a:xfrm>
            <a:off x="9356688" y="612556"/>
            <a:ext cx="596900" cy="398463"/>
          </a:xfrm>
          <a:prstGeom prst="ellipse">
            <a:avLst/>
          </a:prstGeom>
          <a:noFill/>
          <a:ln w="25400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7C2A1C24-E1B5-A14A-A7A7-DD190DD3F6BA}"/>
              </a:ext>
            </a:extLst>
          </p:cNvPr>
          <p:cNvSpPr/>
          <p:nvPr/>
        </p:nvSpPr>
        <p:spPr>
          <a:xfrm>
            <a:off x="7607263" y="2450881"/>
            <a:ext cx="5969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A7CA57E4-01CD-7B49-9F54-72A775333FA4}"/>
              </a:ext>
            </a:extLst>
          </p:cNvPr>
          <p:cNvSpPr/>
          <p:nvPr/>
        </p:nvSpPr>
        <p:spPr>
          <a:xfrm>
            <a:off x="3797263" y="2487393"/>
            <a:ext cx="596900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FB43387B-E105-D848-9F6C-750E9E365E9B}"/>
              </a:ext>
            </a:extLst>
          </p:cNvPr>
          <p:cNvSpPr/>
          <p:nvPr/>
        </p:nvSpPr>
        <p:spPr>
          <a:xfrm>
            <a:off x="3643276" y="561756"/>
            <a:ext cx="5969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FD54586C-A739-6540-A4EA-76B291CAE967}"/>
              </a:ext>
            </a:extLst>
          </p:cNvPr>
          <p:cNvSpPr/>
          <p:nvPr/>
        </p:nvSpPr>
        <p:spPr>
          <a:xfrm>
            <a:off x="5033927" y="315693"/>
            <a:ext cx="1036637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7121379B-FCC1-9E40-A8A2-62A710B8E951}"/>
              </a:ext>
            </a:extLst>
          </p:cNvPr>
          <p:cNvSpPr/>
          <p:nvPr/>
        </p:nvSpPr>
        <p:spPr>
          <a:xfrm>
            <a:off x="7713626" y="6137056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5E970ADC-31BA-0B43-8A6D-319963B3DD5F}"/>
              </a:ext>
            </a:extLst>
          </p:cNvPr>
          <p:cNvSpPr/>
          <p:nvPr/>
        </p:nvSpPr>
        <p:spPr>
          <a:xfrm>
            <a:off x="5246651" y="6535518"/>
            <a:ext cx="711200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D3D4E108-F76F-F84A-A62F-0DFFE04BFD11}"/>
              </a:ext>
            </a:extLst>
          </p:cNvPr>
          <p:cNvSpPr/>
          <p:nvPr/>
        </p:nvSpPr>
        <p:spPr>
          <a:xfrm>
            <a:off x="4856126" y="5502056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456CB42C-DA8F-DA4D-B9D0-B5F5F0F84AC3}"/>
              </a:ext>
            </a:extLst>
          </p:cNvPr>
          <p:cNvSpPr/>
          <p:nvPr/>
        </p:nvSpPr>
        <p:spPr>
          <a:xfrm>
            <a:off x="9005851" y="1134844"/>
            <a:ext cx="711200" cy="396875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9EA3F9A4-5F92-CC4A-B214-4ECA9E5FE1F3}"/>
              </a:ext>
            </a:extLst>
          </p:cNvPr>
          <p:cNvSpPr/>
          <p:nvPr/>
        </p:nvSpPr>
        <p:spPr>
          <a:xfrm>
            <a:off x="3200363" y="6137056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85" name="Freeform 284">
            <a:extLst>
              <a:ext uri="{FF2B5EF4-FFF2-40B4-BE49-F238E27FC236}">
                <a16:creationId xmlns:a16="http://schemas.microsoft.com/office/drawing/2014/main" id="{CAF60E44-D648-4942-B5FD-0C53B90CF80A}"/>
              </a:ext>
            </a:extLst>
          </p:cNvPr>
          <p:cNvSpPr/>
          <p:nvPr/>
        </p:nvSpPr>
        <p:spPr>
          <a:xfrm>
            <a:off x="3597274" y="2367617"/>
            <a:ext cx="2183542" cy="2177323"/>
          </a:xfrm>
          <a:custGeom>
            <a:avLst/>
            <a:gdLst>
              <a:gd name="connsiteX0" fmla="*/ 1559862 w 2183542"/>
              <a:gd name="connsiteY0" fmla="*/ 2177323 h 2177323"/>
              <a:gd name="connsiteX1" fmla="*/ 1265031 w 2183542"/>
              <a:gd name="connsiteY1" fmla="*/ 2018560 h 2177323"/>
              <a:gd name="connsiteX2" fmla="*/ 165086 w 2183542"/>
              <a:gd name="connsiteY2" fmla="*/ 1984539 h 2177323"/>
              <a:gd name="connsiteX3" fmla="*/ 142407 w 2183542"/>
              <a:gd name="connsiteY3" fmla="*/ 1428868 h 2177323"/>
              <a:gd name="connsiteX4" fmla="*/ 1480484 w 2183542"/>
              <a:gd name="connsiteY4" fmla="*/ 1451549 h 2177323"/>
              <a:gd name="connsiteX5" fmla="*/ 1627899 w 2183542"/>
              <a:gd name="connsiteY5" fmla="*/ 476289 h 2177323"/>
              <a:gd name="connsiteX6" fmla="*/ 2047466 w 2183542"/>
              <a:gd name="connsiteY6" fmla="*/ 181444 h 2177323"/>
              <a:gd name="connsiteX7" fmla="*/ 2183542 w 2183542"/>
              <a:gd name="connsiteY7" fmla="*/ 0 h 217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83542" h="2177323">
                <a:moveTo>
                  <a:pt x="1559862" y="2177323"/>
                </a:moveTo>
                <a:cubicBezTo>
                  <a:pt x="1528678" y="2114007"/>
                  <a:pt x="1497494" y="2050691"/>
                  <a:pt x="1265031" y="2018560"/>
                </a:cubicBezTo>
                <a:cubicBezTo>
                  <a:pt x="1032568" y="1986429"/>
                  <a:pt x="352190" y="2082821"/>
                  <a:pt x="165086" y="1984539"/>
                </a:cubicBezTo>
                <a:cubicBezTo>
                  <a:pt x="-22018" y="1886257"/>
                  <a:pt x="-76826" y="1517700"/>
                  <a:pt x="142407" y="1428868"/>
                </a:cubicBezTo>
                <a:cubicBezTo>
                  <a:pt x="361640" y="1340036"/>
                  <a:pt x="1232902" y="1610312"/>
                  <a:pt x="1480484" y="1451549"/>
                </a:cubicBezTo>
                <a:cubicBezTo>
                  <a:pt x="1728066" y="1292786"/>
                  <a:pt x="1533402" y="687973"/>
                  <a:pt x="1627899" y="476289"/>
                </a:cubicBezTo>
                <a:cubicBezTo>
                  <a:pt x="1722396" y="264605"/>
                  <a:pt x="1954859" y="260825"/>
                  <a:pt x="2047466" y="181444"/>
                </a:cubicBezTo>
                <a:cubicBezTo>
                  <a:pt x="2140073" y="102063"/>
                  <a:pt x="2183542" y="0"/>
                  <a:pt x="2183542" y="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reeform 285">
            <a:extLst>
              <a:ext uri="{FF2B5EF4-FFF2-40B4-BE49-F238E27FC236}">
                <a16:creationId xmlns:a16="http://schemas.microsoft.com/office/drawing/2014/main" id="{4D0BC73A-6FCA-E24D-9E81-6EDEAB2554B2}"/>
              </a:ext>
            </a:extLst>
          </p:cNvPr>
          <p:cNvSpPr/>
          <p:nvPr/>
        </p:nvSpPr>
        <p:spPr>
          <a:xfrm>
            <a:off x="6608610" y="597718"/>
            <a:ext cx="2512249" cy="2578427"/>
          </a:xfrm>
          <a:custGeom>
            <a:avLst/>
            <a:gdLst>
              <a:gd name="connsiteX0" fmla="*/ 1145303 w 2512249"/>
              <a:gd name="connsiteY0" fmla="*/ 159587 h 2578427"/>
              <a:gd name="connsiteX1" fmla="*/ 1440134 w 2512249"/>
              <a:gd name="connsiteY1" fmla="*/ 125567 h 2578427"/>
              <a:gd name="connsiteX2" fmla="*/ 2347305 w 2512249"/>
              <a:gd name="connsiteY2" fmla="*/ 182268 h 2578427"/>
              <a:gd name="connsiteX3" fmla="*/ 2369984 w 2512249"/>
              <a:gd name="connsiteY3" fmla="*/ 2382271 h 2578427"/>
              <a:gd name="connsiteX4" fmla="*/ 884492 w 2512249"/>
              <a:gd name="connsiteY4" fmla="*/ 2427632 h 2578427"/>
              <a:gd name="connsiteX5" fmla="*/ 181434 w 2512249"/>
              <a:gd name="connsiteY5" fmla="*/ 1996703 h 2578427"/>
              <a:gd name="connsiteX6" fmla="*/ 0 w 2512249"/>
              <a:gd name="connsiteY6" fmla="*/ 1803920 h 2578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12249" h="2578427">
                <a:moveTo>
                  <a:pt x="1145303" y="159587"/>
                </a:moveTo>
                <a:cubicBezTo>
                  <a:pt x="1192551" y="140687"/>
                  <a:pt x="1239800" y="121787"/>
                  <a:pt x="1440134" y="125567"/>
                </a:cubicBezTo>
                <a:cubicBezTo>
                  <a:pt x="1640468" y="129347"/>
                  <a:pt x="2192330" y="-193849"/>
                  <a:pt x="2347305" y="182268"/>
                </a:cubicBezTo>
                <a:cubicBezTo>
                  <a:pt x="2502280" y="558385"/>
                  <a:pt x="2613786" y="2008044"/>
                  <a:pt x="2369984" y="2382271"/>
                </a:cubicBezTo>
                <a:cubicBezTo>
                  <a:pt x="2126182" y="2756498"/>
                  <a:pt x="1249250" y="2491893"/>
                  <a:pt x="884492" y="2427632"/>
                </a:cubicBezTo>
                <a:cubicBezTo>
                  <a:pt x="519734" y="2363371"/>
                  <a:pt x="328849" y="2100655"/>
                  <a:pt x="181434" y="1996703"/>
                </a:cubicBezTo>
                <a:cubicBezTo>
                  <a:pt x="34019" y="1892751"/>
                  <a:pt x="0" y="1803920"/>
                  <a:pt x="0" y="1803920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reeform 286">
            <a:extLst>
              <a:ext uri="{FF2B5EF4-FFF2-40B4-BE49-F238E27FC236}">
                <a16:creationId xmlns:a16="http://schemas.microsoft.com/office/drawing/2014/main" id="{EFB3040C-044E-944A-ACB3-4F8A093AF3C1}"/>
              </a:ext>
            </a:extLst>
          </p:cNvPr>
          <p:cNvSpPr/>
          <p:nvPr/>
        </p:nvSpPr>
        <p:spPr>
          <a:xfrm>
            <a:off x="6427175" y="6404736"/>
            <a:ext cx="555642" cy="22681"/>
          </a:xfrm>
          <a:custGeom>
            <a:avLst/>
            <a:gdLst>
              <a:gd name="connsiteX0" fmla="*/ 555642 w 555642"/>
              <a:gd name="connsiteY0" fmla="*/ 22681 h 22681"/>
              <a:gd name="connsiteX1" fmla="*/ 0 w 555642"/>
              <a:gd name="connsiteY1" fmla="*/ 0 h 22681"/>
              <a:gd name="connsiteX2" fmla="*/ 0 w 555642"/>
              <a:gd name="connsiteY2" fmla="*/ 0 h 2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5642" h="22681">
                <a:moveTo>
                  <a:pt x="555642" y="22681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7">
            <a:extLst>
              <a:ext uri="{FF2B5EF4-FFF2-40B4-BE49-F238E27FC236}">
                <a16:creationId xmlns:a16="http://schemas.microsoft.com/office/drawing/2014/main" id="{2023B691-C6EC-3A4D-A99D-49638E17BA1D}"/>
              </a:ext>
            </a:extLst>
          </p:cNvPr>
          <p:cNvSpPr/>
          <p:nvPr/>
        </p:nvSpPr>
        <p:spPr>
          <a:xfrm>
            <a:off x="4839627" y="6393396"/>
            <a:ext cx="464925" cy="22681"/>
          </a:xfrm>
          <a:custGeom>
            <a:avLst/>
            <a:gdLst>
              <a:gd name="connsiteX0" fmla="*/ 464925 w 464925"/>
              <a:gd name="connsiteY0" fmla="*/ 22681 h 22681"/>
              <a:gd name="connsiteX1" fmla="*/ 0 w 464925"/>
              <a:gd name="connsiteY1" fmla="*/ 0 h 22681"/>
              <a:gd name="connsiteX2" fmla="*/ 0 w 464925"/>
              <a:gd name="connsiteY2" fmla="*/ 0 h 22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925" h="22681">
                <a:moveTo>
                  <a:pt x="464925" y="22681"/>
                </a:moveTo>
                <a:lnTo>
                  <a:pt x="0" y="0"/>
                </a:lnTo>
                <a:lnTo>
                  <a:pt x="0" y="0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0x27FE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2" name="Freeform 291">
            <a:extLst>
              <a:ext uri="{FF2B5EF4-FFF2-40B4-BE49-F238E27FC236}">
                <a16:creationId xmlns:a16="http://schemas.microsoft.com/office/drawing/2014/main" id="{7276EC12-DF30-224B-879E-0CF0685F50AC}"/>
              </a:ext>
            </a:extLst>
          </p:cNvPr>
          <p:cNvSpPr/>
          <p:nvPr/>
        </p:nvSpPr>
        <p:spPr>
          <a:xfrm>
            <a:off x="4633044" y="140966"/>
            <a:ext cx="7147106" cy="6050797"/>
          </a:xfrm>
          <a:custGeom>
            <a:avLst/>
            <a:gdLst>
              <a:gd name="connsiteX0" fmla="*/ 1542636 w 7147106"/>
              <a:gd name="connsiteY0" fmla="*/ 1820894 h 6050797"/>
              <a:gd name="connsiteX1" fmla="*/ 1395220 w 7147106"/>
              <a:gd name="connsiteY1" fmla="*/ 1639450 h 6050797"/>
              <a:gd name="connsiteX2" fmla="*/ 658144 w 7147106"/>
              <a:gd name="connsiteY2" fmla="*/ 1616770 h 6050797"/>
              <a:gd name="connsiteX3" fmla="*/ 692163 w 7147106"/>
              <a:gd name="connsiteY3" fmla="*/ 1015738 h 6050797"/>
              <a:gd name="connsiteX4" fmla="*/ 283936 w 7147106"/>
              <a:gd name="connsiteY4" fmla="*/ 652851 h 6050797"/>
              <a:gd name="connsiteX5" fmla="*/ 544748 w 7147106"/>
              <a:gd name="connsiteY5" fmla="*/ 199242 h 6050797"/>
              <a:gd name="connsiteX6" fmla="*/ 6475378 w 7147106"/>
              <a:gd name="connsiteY6" fmla="*/ 392025 h 6050797"/>
              <a:gd name="connsiteX7" fmla="*/ 6758869 w 7147106"/>
              <a:gd name="connsiteY7" fmla="*/ 4519867 h 6050797"/>
              <a:gd name="connsiteX8" fmla="*/ 4218790 w 7147106"/>
              <a:gd name="connsiteY8" fmla="*/ 5018837 h 6050797"/>
              <a:gd name="connsiteX9" fmla="*/ 3028128 w 7147106"/>
              <a:gd name="connsiteY9" fmla="*/ 4996156 h 6050797"/>
              <a:gd name="connsiteX10" fmla="*/ 2801335 w 7147106"/>
              <a:gd name="connsiteY10" fmla="*/ 6050797 h 6050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147106" h="6050797">
                <a:moveTo>
                  <a:pt x="1542636" y="1820894"/>
                </a:moveTo>
                <a:cubicBezTo>
                  <a:pt x="1542635" y="1747182"/>
                  <a:pt x="1542635" y="1673471"/>
                  <a:pt x="1395220" y="1639450"/>
                </a:cubicBezTo>
                <a:cubicBezTo>
                  <a:pt x="1247805" y="1605429"/>
                  <a:pt x="775320" y="1720722"/>
                  <a:pt x="658144" y="1616770"/>
                </a:cubicBezTo>
                <a:cubicBezTo>
                  <a:pt x="540968" y="1512818"/>
                  <a:pt x="754531" y="1176391"/>
                  <a:pt x="692163" y="1015738"/>
                </a:cubicBezTo>
                <a:cubicBezTo>
                  <a:pt x="629795" y="855085"/>
                  <a:pt x="308505" y="788934"/>
                  <a:pt x="283936" y="652851"/>
                </a:cubicBezTo>
                <a:cubicBezTo>
                  <a:pt x="259367" y="516768"/>
                  <a:pt x="-487159" y="242713"/>
                  <a:pt x="544748" y="199242"/>
                </a:cubicBezTo>
                <a:cubicBezTo>
                  <a:pt x="1576655" y="155771"/>
                  <a:pt x="5439691" y="-328079"/>
                  <a:pt x="6475378" y="392025"/>
                </a:cubicBezTo>
                <a:cubicBezTo>
                  <a:pt x="7511065" y="1112129"/>
                  <a:pt x="7134967" y="3748732"/>
                  <a:pt x="6758869" y="4519867"/>
                </a:cubicBezTo>
                <a:cubicBezTo>
                  <a:pt x="6382771" y="5291002"/>
                  <a:pt x="4840580" y="4939456"/>
                  <a:pt x="4218790" y="5018837"/>
                </a:cubicBezTo>
                <a:cubicBezTo>
                  <a:pt x="3597000" y="5098218"/>
                  <a:pt x="3264371" y="4824163"/>
                  <a:pt x="3028128" y="4996156"/>
                </a:cubicBezTo>
                <a:cubicBezTo>
                  <a:pt x="2791886" y="5168149"/>
                  <a:pt x="2801335" y="6050797"/>
                  <a:pt x="2801335" y="6050797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reeform 292">
            <a:extLst>
              <a:ext uri="{FF2B5EF4-FFF2-40B4-BE49-F238E27FC236}">
                <a16:creationId xmlns:a16="http://schemas.microsoft.com/office/drawing/2014/main" id="{36FA3F45-6ED1-FE4F-9D9F-EEC9C59DCAC8}"/>
              </a:ext>
            </a:extLst>
          </p:cNvPr>
          <p:cNvSpPr/>
          <p:nvPr/>
        </p:nvSpPr>
        <p:spPr>
          <a:xfrm>
            <a:off x="4245252" y="271746"/>
            <a:ext cx="7522564" cy="5920017"/>
          </a:xfrm>
          <a:custGeom>
            <a:avLst/>
            <a:gdLst>
              <a:gd name="connsiteX0" fmla="*/ 388237 w 7522564"/>
              <a:gd name="connsiteY0" fmla="*/ 5920017 h 5920017"/>
              <a:gd name="connsiteX1" fmla="*/ 671728 w 7522564"/>
              <a:gd name="connsiteY1" fmla="*/ 5239603 h 5920017"/>
              <a:gd name="connsiteX2" fmla="*/ 6602358 w 7522564"/>
              <a:gd name="connsiteY2" fmla="*/ 5250944 h 5920017"/>
              <a:gd name="connsiteX3" fmla="*/ 7452831 w 7522564"/>
              <a:gd name="connsiteY3" fmla="*/ 2313826 h 5920017"/>
              <a:gd name="connsiteX4" fmla="*/ 7373453 w 7522564"/>
              <a:gd name="connsiteY4" fmla="*/ 159183 h 5920017"/>
              <a:gd name="connsiteX5" fmla="*/ 6579679 w 7522564"/>
              <a:gd name="connsiteY5" fmla="*/ 181864 h 5920017"/>
              <a:gd name="connsiteX6" fmla="*/ 6443603 w 7522564"/>
              <a:gd name="connsiteY6" fmla="*/ 351967 h 592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22564" h="5920017">
                <a:moveTo>
                  <a:pt x="388237" y="5920017"/>
                </a:moveTo>
                <a:cubicBezTo>
                  <a:pt x="12139" y="5635566"/>
                  <a:pt x="-363959" y="5351115"/>
                  <a:pt x="671728" y="5239603"/>
                </a:cubicBezTo>
                <a:cubicBezTo>
                  <a:pt x="1707415" y="5128091"/>
                  <a:pt x="5472174" y="5738573"/>
                  <a:pt x="6602358" y="5250944"/>
                </a:cubicBezTo>
                <a:cubicBezTo>
                  <a:pt x="7732542" y="4763315"/>
                  <a:pt x="7324315" y="3162453"/>
                  <a:pt x="7452831" y="2313826"/>
                </a:cubicBezTo>
                <a:cubicBezTo>
                  <a:pt x="7581347" y="1465199"/>
                  <a:pt x="7518978" y="514510"/>
                  <a:pt x="7373453" y="159183"/>
                </a:cubicBezTo>
                <a:cubicBezTo>
                  <a:pt x="7227928" y="-196144"/>
                  <a:pt x="6734654" y="149733"/>
                  <a:pt x="6579679" y="181864"/>
                </a:cubicBezTo>
                <a:cubicBezTo>
                  <a:pt x="6424704" y="213995"/>
                  <a:pt x="6443603" y="351967"/>
                  <a:pt x="6443603" y="351967"/>
                </a:cubicBez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40FBB5F1-DB53-AB47-BBEF-F902597E5B16}"/>
              </a:ext>
            </a:extLst>
          </p:cNvPr>
          <p:cNvSpPr/>
          <p:nvPr/>
        </p:nvSpPr>
        <p:spPr>
          <a:xfrm>
            <a:off x="7053398" y="4090407"/>
            <a:ext cx="711200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291498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Movement Instructions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Base + Offset</a:t>
            </a:r>
          </a:p>
        </p:txBody>
      </p:sp>
      <p:grpSp>
        <p:nvGrpSpPr>
          <p:cNvPr id="45059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298825" y="2698751"/>
            <a:ext cx="6624638" cy="388938"/>
            <a:chOff x="1122" y="416"/>
            <a:chExt cx="4173" cy="245"/>
          </a:xfrm>
        </p:grpSpPr>
        <p:grpSp>
          <p:nvGrpSpPr>
            <p:cNvPr id="45098" name="Group 5"/>
            <p:cNvGrpSpPr>
              <a:grpSpLocks/>
            </p:cNvGrpSpPr>
            <p:nvPr/>
          </p:nvGrpSpPr>
          <p:grpSpPr bwMode="auto">
            <a:xfrm>
              <a:off x="4011" y="416"/>
              <a:ext cx="1284" cy="245"/>
              <a:chOff x="2612" y="1341"/>
              <a:chExt cx="1284" cy="245"/>
            </a:xfrm>
          </p:grpSpPr>
          <p:sp>
            <p:nvSpPr>
              <p:cNvPr id="45124" name="Text Box 6"/>
              <p:cNvSpPr txBox="1"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125" name="Line 7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6" name="Line 8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7" name="Line 9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8" name="Line 10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9" name="Line 11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0" name="Line 12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1" name="Line 13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2" name="Line 14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3" name="Line 15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34" name="Line 16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099" name="Text Box 17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4407" y="433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  <p:grpSp>
          <p:nvGrpSpPr>
            <p:cNvPr id="45100" name="Group 18"/>
            <p:cNvGrpSpPr>
              <a:grpSpLocks/>
            </p:cNvGrpSpPr>
            <p:nvPr/>
          </p:nvGrpSpPr>
          <p:grpSpPr bwMode="auto">
            <a:xfrm>
              <a:off x="1871" y="416"/>
              <a:ext cx="856" cy="245"/>
              <a:chOff x="1049" y="2142"/>
              <a:chExt cx="856" cy="245"/>
            </a:xfrm>
          </p:grpSpPr>
          <p:sp>
            <p:nvSpPr>
              <p:cNvPr id="45117" name="Text Box 19"/>
              <p:cNvSpPr txBox="1">
                <a:spLocks noChangeArrowheads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118" name="Line 20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19" name="Line 21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0" name="Line 22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1" name="Line 23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2" name="Line 24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23" name="Line 25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01" name="Text Box 26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102" y="43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0110</a:t>
              </a:r>
            </a:p>
          </p:txBody>
        </p:sp>
        <p:grpSp>
          <p:nvGrpSpPr>
            <p:cNvPr id="45102" name="Group 27"/>
            <p:cNvGrpSpPr>
              <a:grpSpLocks/>
            </p:cNvGrpSpPr>
            <p:nvPr/>
          </p:nvGrpSpPr>
          <p:grpSpPr bwMode="auto">
            <a:xfrm>
              <a:off x="2727" y="417"/>
              <a:ext cx="642" cy="244"/>
              <a:chOff x="1049" y="1688"/>
              <a:chExt cx="642" cy="244"/>
            </a:xfrm>
          </p:grpSpPr>
          <p:sp>
            <p:nvSpPr>
              <p:cNvPr id="45112" name="Text Box 28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113" name="Line 29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14" name="Line 30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15" name="Line 31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16" name="Line 32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03" name="Text Box 33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2897" y="433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sp>
          <p:nvSpPr>
            <p:cNvPr id="45104" name="Text Box 34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1122" y="432"/>
              <a:ext cx="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LDR+</a:t>
              </a:r>
            </a:p>
          </p:txBody>
        </p:sp>
        <p:grpSp>
          <p:nvGrpSpPr>
            <p:cNvPr id="45105" name="Group 35"/>
            <p:cNvGrpSpPr>
              <a:grpSpLocks/>
            </p:cNvGrpSpPr>
            <p:nvPr/>
          </p:nvGrpSpPr>
          <p:grpSpPr bwMode="auto">
            <a:xfrm>
              <a:off x="3369" y="417"/>
              <a:ext cx="642" cy="244"/>
              <a:chOff x="1049" y="1688"/>
              <a:chExt cx="642" cy="244"/>
            </a:xfrm>
          </p:grpSpPr>
          <p:sp>
            <p:nvSpPr>
              <p:cNvPr id="45107" name="Text Box 36"/>
              <p:cNvSpPr txBox="1"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108" name="Line 37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09" name="Line 38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10" name="Line 39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11" name="Line 40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06" name="Text Box 41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3442" y="433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</p:grpSp>
      <p:grpSp>
        <p:nvGrpSpPr>
          <p:cNvPr id="45060" name="Group 42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279776" y="3781439"/>
            <a:ext cx="6634163" cy="390526"/>
            <a:chOff x="405" y="3062"/>
            <a:chExt cx="4179" cy="246"/>
          </a:xfrm>
        </p:grpSpPr>
        <p:grpSp>
          <p:nvGrpSpPr>
            <p:cNvPr id="45061" name="Group 43"/>
            <p:cNvGrpSpPr>
              <a:grpSpLocks/>
            </p:cNvGrpSpPr>
            <p:nvPr/>
          </p:nvGrpSpPr>
          <p:grpSpPr bwMode="auto">
            <a:xfrm>
              <a:off x="1154" y="3063"/>
              <a:ext cx="856" cy="245"/>
              <a:chOff x="1049" y="2142"/>
              <a:chExt cx="856" cy="245"/>
            </a:xfrm>
          </p:grpSpPr>
          <p:sp>
            <p:nvSpPr>
              <p:cNvPr id="45091" name="Text Box 44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092" name="Line 45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93" name="Line 46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94" name="Line 47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95" name="Line 48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96" name="Line 49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97" name="Line 50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062" name="Text Box 51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93" y="3079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0111</a:t>
              </a:r>
            </a:p>
          </p:txBody>
        </p:sp>
        <p:grpSp>
          <p:nvGrpSpPr>
            <p:cNvPr id="45063" name="Group 52"/>
            <p:cNvGrpSpPr>
              <a:grpSpLocks/>
            </p:cNvGrpSpPr>
            <p:nvPr/>
          </p:nvGrpSpPr>
          <p:grpSpPr bwMode="auto">
            <a:xfrm>
              <a:off x="2658" y="3063"/>
              <a:ext cx="642" cy="244"/>
              <a:chOff x="1049" y="1688"/>
              <a:chExt cx="642" cy="244"/>
            </a:xfrm>
          </p:grpSpPr>
          <p:sp>
            <p:nvSpPr>
              <p:cNvPr id="45086" name="Text Box 53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087" name="Line 54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88" name="Line 55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89" name="Line 56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90" name="Line 57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064" name="Text Box 58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731" y="3079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sp>
          <p:nvSpPr>
            <p:cNvPr id="45065" name="Text Box 59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05" y="307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STR</a:t>
              </a:r>
            </a:p>
          </p:txBody>
        </p:sp>
        <p:grpSp>
          <p:nvGrpSpPr>
            <p:cNvPr id="45066" name="Group 60"/>
            <p:cNvGrpSpPr>
              <a:grpSpLocks/>
            </p:cNvGrpSpPr>
            <p:nvPr/>
          </p:nvGrpSpPr>
          <p:grpSpPr bwMode="auto">
            <a:xfrm>
              <a:off x="2013" y="3063"/>
              <a:ext cx="642" cy="244"/>
              <a:chOff x="1049" y="1688"/>
              <a:chExt cx="642" cy="244"/>
            </a:xfrm>
          </p:grpSpPr>
          <p:sp>
            <p:nvSpPr>
              <p:cNvPr id="45081" name="Text Box 61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082" name="Line 62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83" name="Line 63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84" name="Line 64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85" name="Line 65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067" name="Text Box 66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87" y="307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45068" name="Group 67"/>
            <p:cNvGrpSpPr>
              <a:grpSpLocks/>
            </p:cNvGrpSpPr>
            <p:nvPr/>
          </p:nvGrpSpPr>
          <p:grpSpPr bwMode="auto">
            <a:xfrm>
              <a:off x="3300" y="3062"/>
              <a:ext cx="1284" cy="245"/>
              <a:chOff x="2612" y="1341"/>
              <a:chExt cx="1284" cy="245"/>
            </a:xfrm>
          </p:grpSpPr>
          <p:sp>
            <p:nvSpPr>
              <p:cNvPr id="45070" name="Text Box 68"/>
              <p:cNvSpPr txBox="1"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5071" name="Line 69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2" name="Line 70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3" name="Line 71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4" name="Line 72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5" name="Line 73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6" name="Line 74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7" name="Line 75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8" name="Line 76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79" name="Line 7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080" name="Line 78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069" name="Text Box 79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3696" y="3079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63510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Movement Instructions</a:t>
            </a:r>
          </a:p>
        </p:txBody>
      </p:sp>
      <p:sp>
        <p:nvSpPr>
          <p:cNvPr id="46082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Indirect Mode</a:t>
            </a:r>
          </a:p>
        </p:txBody>
      </p:sp>
      <p:grpSp>
        <p:nvGrpSpPr>
          <p:cNvPr id="46083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278189" y="2600325"/>
            <a:ext cx="6638925" cy="388938"/>
            <a:chOff x="1105" y="3801"/>
            <a:chExt cx="4182" cy="245"/>
          </a:xfrm>
        </p:grpSpPr>
        <p:sp>
          <p:nvSpPr>
            <p:cNvPr id="46121" name="Text Box 5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1105" y="3817"/>
              <a:ext cx="39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LDI+</a:t>
              </a:r>
            </a:p>
          </p:txBody>
        </p:sp>
        <p:grpSp>
          <p:nvGrpSpPr>
            <p:cNvPr id="46122" name="Group 6"/>
            <p:cNvGrpSpPr>
              <a:grpSpLocks/>
            </p:cNvGrpSpPr>
            <p:nvPr/>
          </p:nvGrpSpPr>
          <p:grpSpPr bwMode="auto">
            <a:xfrm>
              <a:off x="1857" y="3801"/>
              <a:ext cx="856" cy="245"/>
              <a:chOff x="1049" y="2142"/>
              <a:chExt cx="856" cy="245"/>
            </a:xfrm>
          </p:grpSpPr>
          <p:sp>
            <p:nvSpPr>
              <p:cNvPr id="46150" name="Text Box 7"/>
              <p:cNvSpPr txBox="1">
                <a:spLocks noChangeArrowheads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6151" name="Line 8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2" name="Line 9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3" name="Line 10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4" name="Line 11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5" name="Line 12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6" name="Line 13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3" name="Text Box 14"/>
            <p:cNvSpPr txBox="1"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2089" y="381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1010</a:t>
              </a:r>
            </a:p>
          </p:txBody>
        </p:sp>
        <p:grpSp>
          <p:nvGrpSpPr>
            <p:cNvPr id="46124" name="Group 15"/>
            <p:cNvGrpSpPr>
              <a:grpSpLocks/>
            </p:cNvGrpSpPr>
            <p:nvPr/>
          </p:nvGrpSpPr>
          <p:grpSpPr bwMode="auto">
            <a:xfrm>
              <a:off x="3361" y="3801"/>
              <a:ext cx="1926" cy="245"/>
              <a:chOff x="1049" y="3336"/>
              <a:chExt cx="1926" cy="245"/>
            </a:xfrm>
          </p:grpSpPr>
          <p:sp>
            <p:nvSpPr>
              <p:cNvPr id="46133" name="Text Box 16"/>
              <p:cNvSpPr txBox="1"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6134" name="Line 17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5" name="Line 18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6" name="Line 19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7" name="Line 20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8" name="Line 21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9" name="Line 22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0" name="Line 23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1" name="Line 24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2" name="Line 25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Line 26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4" name="Line 27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5" name="Line 28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6" name="Line 29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7" name="Line 30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8" name="Line 31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9" name="Line 32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5" name="Text Box 33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3986" y="381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46126" name="Group 34"/>
            <p:cNvGrpSpPr>
              <a:grpSpLocks/>
            </p:cNvGrpSpPr>
            <p:nvPr/>
          </p:nvGrpSpPr>
          <p:grpSpPr bwMode="auto">
            <a:xfrm>
              <a:off x="2720" y="3801"/>
              <a:ext cx="642" cy="244"/>
              <a:chOff x="1049" y="1688"/>
              <a:chExt cx="642" cy="244"/>
            </a:xfrm>
          </p:grpSpPr>
          <p:sp>
            <p:nvSpPr>
              <p:cNvPr id="46128" name="Text Box 35"/>
              <p:cNvSpPr txBox="1">
                <a:spLocks noChangeArrowheads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6129" name="Line 36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0" name="Line 37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1" name="Line 38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2" name="Line 39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7" name="Text Box 40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890" y="38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46084" name="Group 4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3279776" y="3490914"/>
            <a:ext cx="6634164" cy="388937"/>
            <a:chOff x="405" y="2675"/>
            <a:chExt cx="4179" cy="245"/>
          </a:xfrm>
        </p:grpSpPr>
        <p:grpSp>
          <p:nvGrpSpPr>
            <p:cNvPr id="46085" name="Group 42"/>
            <p:cNvGrpSpPr>
              <a:grpSpLocks/>
            </p:cNvGrpSpPr>
            <p:nvPr/>
          </p:nvGrpSpPr>
          <p:grpSpPr bwMode="auto">
            <a:xfrm>
              <a:off x="1154" y="2675"/>
              <a:ext cx="856" cy="245"/>
              <a:chOff x="1049" y="2142"/>
              <a:chExt cx="856" cy="245"/>
            </a:xfrm>
          </p:grpSpPr>
          <p:sp>
            <p:nvSpPr>
              <p:cNvPr id="46114" name="Text Box 43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6115" name="Line 44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6" name="Line 45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7" name="Line 46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8" name="Line 47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9" name="Line 48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20" name="Line 49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086" name="Text Box 50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385" y="269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1011</a:t>
              </a:r>
            </a:p>
          </p:txBody>
        </p:sp>
        <p:sp>
          <p:nvSpPr>
            <p:cNvPr id="46087" name="Text Box 51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05" y="2692"/>
              <a:ext cx="3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STI</a:t>
              </a:r>
            </a:p>
          </p:txBody>
        </p:sp>
        <p:grpSp>
          <p:nvGrpSpPr>
            <p:cNvPr id="46088" name="Group 52"/>
            <p:cNvGrpSpPr>
              <a:grpSpLocks/>
            </p:cNvGrpSpPr>
            <p:nvPr/>
          </p:nvGrpSpPr>
          <p:grpSpPr bwMode="auto">
            <a:xfrm>
              <a:off x="2013" y="2676"/>
              <a:ext cx="642" cy="244"/>
              <a:chOff x="1049" y="1688"/>
              <a:chExt cx="642" cy="244"/>
            </a:xfrm>
          </p:grpSpPr>
          <p:sp>
            <p:nvSpPr>
              <p:cNvPr id="46109" name="Text Box 53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6110" name="Line 54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1" name="Line 55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2" name="Line 56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13" name="Line 57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089" name="Text Box 58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187" y="2692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46090" name="Group 59"/>
            <p:cNvGrpSpPr>
              <a:grpSpLocks/>
            </p:cNvGrpSpPr>
            <p:nvPr/>
          </p:nvGrpSpPr>
          <p:grpSpPr bwMode="auto">
            <a:xfrm>
              <a:off x="2658" y="2675"/>
              <a:ext cx="1926" cy="245"/>
              <a:chOff x="1049" y="3336"/>
              <a:chExt cx="1926" cy="245"/>
            </a:xfrm>
          </p:grpSpPr>
          <p:sp>
            <p:nvSpPr>
              <p:cNvPr id="46092" name="Text Box 60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6093" name="Line 61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4" name="Line 62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5" name="Line 63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6" name="Line 64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7" name="Line 65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8" name="Line 66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099" name="Line 67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0" name="Line 68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1" name="Line 69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2" name="Line 70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3" name="Line 71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4" name="Line 72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5" name="Line 73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6" name="Line 74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7" name="Line 75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08" name="Line 76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091" name="Text Box 7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3284" y="2692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606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Data Movement Instructions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Immediate Mode</a:t>
            </a:r>
          </a:p>
        </p:txBody>
      </p:sp>
      <p:grpSp>
        <p:nvGrpSpPr>
          <p:cNvPr id="47107" name="Group 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3298825" y="2673350"/>
            <a:ext cx="6624638" cy="388938"/>
            <a:chOff x="405" y="848"/>
            <a:chExt cx="4173" cy="245"/>
          </a:xfrm>
        </p:grpSpPr>
        <p:grpSp>
          <p:nvGrpSpPr>
            <p:cNvPr id="47109" name="Group 5"/>
            <p:cNvGrpSpPr>
              <a:grpSpLocks/>
            </p:cNvGrpSpPr>
            <p:nvPr/>
          </p:nvGrpSpPr>
          <p:grpSpPr bwMode="auto">
            <a:xfrm>
              <a:off x="2652" y="848"/>
              <a:ext cx="1926" cy="245"/>
              <a:chOff x="1049" y="3336"/>
              <a:chExt cx="1926" cy="245"/>
            </a:xfrm>
          </p:grpSpPr>
          <p:sp>
            <p:nvSpPr>
              <p:cNvPr id="47128" name="Text Box 6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7129" name="Line 7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0" name="Line 8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1" name="Line 9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2" name="Line 10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3" name="Line 11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4" name="Line 12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5" name="Line 13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6" name="Line 14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7" name="Line 15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8" name="Line 16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39" name="Line 17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0" name="Line 18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1" name="Line 19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2" name="Line 20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3" name="Line 21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44" name="Line 22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10" name="Text Box 23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3278" y="864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47111" name="Group 24"/>
            <p:cNvGrpSpPr>
              <a:grpSpLocks/>
            </p:cNvGrpSpPr>
            <p:nvPr/>
          </p:nvGrpSpPr>
          <p:grpSpPr bwMode="auto">
            <a:xfrm>
              <a:off x="1154" y="848"/>
              <a:ext cx="856" cy="245"/>
              <a:chOff x="1049" y="2142"/>
              <a:chExt cx="856" cy="245"/>
            </a:xfrm>
          </p:grpSpPr>
          <p:sp>
            <p:nvSpPr>
              <p:cNvPr id="47121" name="Text Box 25"/>
              <p:cNvSpPr txBox="1"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7122" name="Line 26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3" name="Line 27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4" name="Line 28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5" name="Line 29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6" name="Line 30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7" name="Line 31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12" name="Text Box 32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1393" y="864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1110</a:t>
              </a:r>
            </a:p>
          </p:txBody>
        </p:sp>
        <p:sp>
          <p:nvSpPr>
            <p:cNvPr id="47113" name="Text Box 3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05" y="864"/>
              <a:ext cx="3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LEA</a:t>
              </a:r>
            </a:p>
          </p:txBody>
        </p:sp>
        <p:grpSp>
          <p:nvGrpSpPr>
            <p:cNvPr id="47114" name="Group 34"/>
            <p:cNvGrpSpPr>
              <a:grpSpLocks/>
            </p:cNvGrpSpPr>
            <p:nvPr/>
          </p:nvGrpSpPr>
          <p:grpSpPr bwMode="auto">
            <a:xfrm>
              <a:off x="2010" y="848"/>
              <a:ext cx="642" cy="244"/>
              <a:chOff x="1049" y="1688"/>
              <a:chExt cx="642" cy="244"/>
            </a:xfrm>
          </p:grpSpPr>
          <p:sp>
            <p:nvSpPr>
              <p:cNvPr id="47116" name="Text Box 35"/>
              <p:cNvSpPr txBox="1"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47117" name="Line 36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8" name="Line 37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19" name="Line 38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120" name="Line 39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115" name="Text Box 40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180" y="86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47108" name="Text Box 4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526213" y="5984875"/>
            <a:ext cx="3784600" cy="579438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 i="1">
                <a:latin typeface="Comic Sans MS" charset="0"/>
              </a:rPr>
              <a:t>No memory access!</a:t>
            </a:r>
          </a:p>
        </p:txBody>
      </p:sp>
    </p:spTree>
    <p:extLst>
      <p:ext uri="{BB962C8B-B14F-4D97-AF65-F5344CB8AC3E}">
        <p14:creationId xmlns:p14="http://schemas.microsoft.com/office/powerpoint/2010/main" val="4034532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Where’s the Operand?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2543499"/>
              </p:ext>
            </p:extLst>
          </p:nvPr>
        </p:nvGraphicFramePr>
        <p:xfrm>
          <a:off x="2513013" y="1385888"/>
          <a:ext cx="8459786" cy="4285549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22663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796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Addressing Mode</a:t>
                      </a:r>
                      <a:endParaRPr lang="en-US" sz="2400" dirty="0"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Operand</a:t>
                      </a:r>
                      <a:endParaRPr lang="en-US" sz="2400" dirty="0"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98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Immediate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SEXT(IR[4:0])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16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Register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Use the contents of the specified register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59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PC-relative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Compute PC + SEXT(IR[8:0]) or</a:t>
                      </a:r>
                      <a:r>
                        <a:rPr lang="en-US" sz="2400" baseline="0" dirty="0">
                          <a:solidFill>
                            <a:srgbClr val="FFFFFF"/>
                          </a:solidFill>
                          <a:effectLst/>
                        </a:rPr>
                        <a:t> SEXT(</a:t>
                      </a: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IR[10:0]) and dereference -- remember that PC is already incremented by this time in the instruction cycle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065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Base + Offset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58976" marR="58976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Compute specified register + SEXT(IR[5:0])</a:t>
                      </a:r>
                      <a:r>
                        <a:rPr lang="en-US" sz="2400" baseline="0" dirty="0">
                          <a:solidFill>
                            <a:srgbClr val="FFFFFF"/>
                          </a:solidFill>
                          <a:effectLst/>
                        </a:rPr>
                        <a:t> and dereference</a:t>
                      </a:r>
                    </a:p>
                  </a:txBody>
                  <a:tcPr marL="58976" marR="58976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314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Indirect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rgbClr val="FFFFFF"/>
                          </a:solidFill>
                          <a:effectLst/>
                        </a:rPr>
                        <a:t>Compute PC-relative address as above in PC-relative, but dereference* twice</a:t>
                      </a:r>
                      <a:endParaRPr lang="en-US" sz="2400" dirty="0">
                        <a:solidFill>
                          <a:srgbClr val="FFFFFF"/>
                        </a:solidFill>
                        <a:effectLst/>
                        <a:latin typeface="Times New Roman"/>
                        <a:ea typeface="ＭＳ 明朝"/>
                      </a:endParaRPr>
                    </a:p>
                  </a:txBody>
                  <a:tcPr marL="58976" marR="58976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2743199" y="6163155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* Dereference : Interpret what you have as a memory address and fetch </a:t>
            </a:r>
          </a:p>
        </p:txBody>
      </p:sp>
    </p:spTree>
    <p:extLst>
      <p:ext uri="{BB962C8B-B14F-4D97-AF65-F5344CB8AC3E}">
        <p14:creationId xmlns:p14="http://schemas.microsoft.com/office/powerpoint/2010/main" val="10243006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A9B68BD-FBA1-D241-A674-F9B3E7EF11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Which instructions use the Base + Offset addressing mode?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261C5A-ED07-C445-94D6-2739952F0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LDR, STR</a:t>
            </a:r>
          </a:p>
          <a:p>
            <a:r>
              <a:rPr lang="en-US" dirty="0"/>
              <a:t>JMP</a:t>
            </a:r>
          </a:p>
          <a:p>
            <a:r>
              <a:rPr lang="en-US" dirty="0"/>
              <a:t>BRP</a:t>
            </a:r>
          </a:p>
          <a:p>
            <a:r>
              <a:rPr lang="en-US" dirty="0"/>
              <a:t>LDI, STI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D9D974C-C584-6D47-85B0-33ED4A393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98D362E2-D3AB-3948-BC9A-E6D58B13FEA6}"/>
              </a:ext>
            </a:extLst>
          </p:cNvPr>
          <p:cNvSpPr/>
          <p:nvPr/>
        </p:nvSpPr>
        <p:spPr>
          <a:xfrm>
            <a:off x="4360166" y="3173880"/>
            <a:ext cx="636608" cy="2893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48F906-576E-4D5F-8CC5-F0F0C6AA03B8}"/>
              </a:ext>
            </a:extLst>
          </p:cNvPr>
          <p:cNvSpPr txBox="1"/>
          <p:nvPr/>
        </p:nvSpPr>
        <p:spPr>
          <a:xfrm>
            <a:off x="10559143" y="610325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30</a:t>
            </a:r>
            <a:endParaRPr lang="en-US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82D8C-5B74-45F7-930E-3B7629470EBA}"/>
              </a:ext>
            </a:extLst>
          </p:cNvPr>
          <p:cNvSpPr txBox="1"/>
          <p:nvPr/>
        </p:nvSpPr>
        <p:spPr>
          <a:xfrm>
            <a:off x="5929086" y="4085771"/>
            <a:ext cx="34041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ＭＳ Ｐゴシック"/>
              </a:rPr>
              <a:t>Today’s number is </a:t>
            </a:r>
            <a:r>
              <a:rPr lang="en-US" dirty="0">
                <a:latin typeface="Arial"/>
                <a:ea typeface="ＭＳ Ｐゴシック"/>
                <a:cs typeface="Arial"/>
              </a:rPr>
              <a:t>70,912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14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Compare and Contrast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2614143" y="2133601"/>
            <a:ext cx="7768108" cy="3992563"/>
          </a:xfrm>
        </p:spPr>
        <p:txBody>
          <a:bodyPr/>
          <a:lstStyle/>
          <a:p>
            <a:r>
              <a:rPr lang="en-US" sz="2800" dirty="0">
                <a:latin typeface="Courier New" charset="0"/>
                <a:cs typeface="Courier New" charset="0"/>
              </a:rPr>
              <a:t>LEA	DR←PC + PCOffset9</a:t>
            </a:r>
          </a:p>
          <a:p>
            <a:r>
              <a:rPr lang="en-US" sz="2800" dirty="0">
                <a:latin typeface="Courier New" charset="0"/>
                <a:cs typeface="Courier New" charset="0"/>
              </a:rPr>
              <a:t>LD		</a:t>
            </a:r>
            <a:r>
              <a:rPr lang="en-US" sz="2800" dirty="0" err="1">
                <a:latin typeface="Courier New" charset="0"/>
                <a:cs typeface="Courier New" charset="0"/>
              </a:rPr>
              <a:t>DR←Mem</a:t>
            </a:r>
            <a:r>
              <a:rPr lang="en-US" sz="2800" dirty="0">
                <a:latin typeface="Courier New" charset="0"/>
                <a:cs typeface="Courier New" charset="0"/>
              </a:rPr>
              <a:t>[PC + PCOffset9]</a:t>
            </a:r>
          </a:p>
          <a:p>
            <a:r>
              <a:rPr lang="en-US" sz="2800" dirty="0">
                <a:latin typeface="Courier New" charset="0"/>
                <a:cs typeface="Courier New" charset="0"/>
              </a:rPr>
              <a:t>LDI	</a:t>
            </a:r>
            <a:r>
              <a:rPr lang="en-US" sz="2800" dirty="0" err="1">
                <a:latin typeface="Courier New" charset="0"/>
                <a:cs typeface="Courier New" charset="0"/>
              </a:rPr>
              <a:t>DR←Mem</a:t>
            </a:r>
            <a:r>
              <a:rPr lang="en-US" sz="2800" dirty="0">
                <a:latin typeface="Courier New" charset="0"/>
                <a:cs typeface="Courier New" charset="0"/>
              </a:rPr>
              <a:t>[Mem[PC + PCOffset9]]</a:t>
            </a:r>
          </a:p>
          <a:p>
            <a:r>
              <a:rPr lang="en-US" sz="2800" dirty="0">
                <a:latin typeface="Courier New" charset="0"/>
                <a:cs typeface="Courier New" charset="0"/>
              </a:rPr>
              <a:t>LDR	</a:t>
            </a:r>
            <a:r>
              <a:rPr lang="en-US" sz="2800" dirty="0" err="1">
                <a:latin typeface="Courier New" charset="0"/>
                <a:cs typeface="Courier New" charset="0"/>
              </a:rPr>
              <a:t>DR←Mem</a:t>
            </a:r>
            <a:r>
              <a:rPr lang="en-US" sz="2800" dirty="0">
                <a:latin typeface="Courier New" charset="0"/>
                <a:cs typeface="Courier New" charset="0"/>
              </a:rPr>
              <a:t>[</a:t>
            </a:r>
            <a:r>
              <a:rPr lang="en-US" sz="2800" dirty="0" err="1">
                <a:latin typeface="Courier New" charset="0"/>
                <a:cs typeface="Courier New" charset="0"/>
              </a:rPr>
              <a:t>BaseR</a:t>
            </a:r>
            <a:r>
              <a:rPr lang="en-US" sz="2800" dirty="0">
                <a:latin typeface="Courier New" charset="0"/>
                <a:cs typeface="Courier New" charset="0"/>
              </a:rPr>
              <a:t> + Offset6]</a:t>
            </a:r>
          </a:p>
          <a:p>
            <a:endParaRPr lang="en-US" sz="2800" dirty="0">
              <a:latin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05973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Loads</a:t>
            </a:r>
          </a:p>
        </p:txBody>
      </p:sp>
      <p:sp>
        <p:nvSpPr>
          <p:cNvPr id="53250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>
                <a:latin typeface="Arial" charset="0"/>
              </a:rPr>
              <a:t>LEA: Puts the effective address (</a:t>
            </a:r>
            <a:r>
              <a:rPr lang="en-US" sz="2800" dirty="0" err="1">
                <a:latin typeface="Arial" charset="0"/>
              </a:rPr>
              <a:t>PC+offset</a:t>
            </a:r>
            <a:r>
              <a:rPr lang="en-US" sz="2800" dirty="0">
                <a:latin typeface="Arial" charset="0"/>
              </a:rPr>
              <a:t>) itself into a register </a:t>
            </a:r>
            <a:r>
              <a:rPr lang="en-US" sz="2800" i="1" dirty="0">
                <a:latin typeface="Arial" charset="0"/>
              </a:rPr>
              <a:t>(no memory access!)</a:t>
            </a:r>
          </a:p>
          <a:p>
            <a:r>
              <a:rPr lang="en-US" sz="2800" dirty="0">
                <a:latin typeface="Arial" charset="0"/>
              </a:rPr>
              <a:t>LD: Puts the contents of some memory at the effective address (</a:t>
            </a:r>
            <a:r>
              <a:rPr lang="en-US" sz="2800" dirty="0" err="1">
                <a:latin typeface="Arial" charset="0"/>
              </a:rPr>
              <a:t>PC+offset</a:t>
            </a:r>
            <a:r>
              <a:rPr lang="en-US" sz="2800" dirty="0">
                <a:latin typeface="Arial" charset="0"/>
              </a:rPr>
              <a:t>) into a register</a:t>
            </a:r>
          </a:p>
          <a:p>
            <a:r>
              <a:rPr lang="en-US" sz="2800" dirty="0">
                <a:latin typeface="Arial" charset="0"/>
              </a:rPr>
              <a:t>LDR: Puts the contents of the effective address (base </a:t>
            </a:r>
            <a:r>
              <a:rPr lang="en-US" sz="2800" dirty="0" err="1">
                <a:latin typeface="Arial" charset="0"/>
              </a:rPr>
              <a:t>register+offset</a:t>
            </a:r>
            <a:r>
              <a:rPr lang="en-US" sz="2800" dirty="0">
                <a:latin typeface="Arial" charset="0"/>
              </a:rPr>
              <a:t>) into a register. </a:t>
            </a:r>
          </a:p>
          <a:p>
            <a:r>
              <a:rPr lang="en-US" sz="2800" dirty="0">
                <a:latin typeface="Arial" charset="0"/>
              </a:rPr>
              <a:t>LDI: Goes to the effective address (</a:t>
            </a:r>
            <a:r>
              <a:rPr lang="en-US" sz="2800" dirty="0" err="1">
                <a:latin typeface="Arial" charset="0"/>
              </a:rPr>
              <a:t>PC+offset</a:t>
            </a:r>
            <a:r>
              <a:rPr lang="en-US" sz="2800" dirty="0">
                <a:latin typeface="Arial" charset="0"/>
              </a:rPr>
              <a:t>) and gets a value. Treats that value as another memory address, and gets data from there, into a register </a:t>
            </a:r>
            <a:r>
              <a:rPr lang="en-US" sz="2800" i="1" dirty="0">
                <a:latin typeface="Arial" charset="0"/>
              </a:rPr>
              <a:t>(hits memory twice)</a:t>
            </a:r>
          </a:p>
          <a:p>
            <a:endParaRPr lang="en-US" sz="28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788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ISA: What Is Specified?</a:t>
            </a:r>
          </a:p>
        </p:txBody>
      </p:sp>
      <p:sp>
        <p:nvSpPr>
          <p:cNvPr id="71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Memory organization</a:t>
            </a:r>
          </a:p>
          <a:p>
            <a:r>
              <a:rPr lang="en-US" dirty="0">
                <a:latin typeface="Arial" charset="0"/>
              </a:rPr>
              <a:t>Registers</a:t>
            </a:r>
          </a:p>
          <a:p>
            <a:r>
              <a:rPr lang="en-US" dirty="0">
                <a:latin typeface="Arial" charset="0"/>
              </a:rPr>
              <a:t>Instruction set</a:t>
            </a:r>
          </a:p>
          <a:p>
            <a:pPr lvl="1"/>
            <a:r>
              <a:rPr lang="en-US" dirty="0">
                <a:latin typeface="Arial" charset="0"/>
              </a:rPr>
              <a:t>Opcodes</a:t>
            </a:r>
          </a:p>
          <a:p>
            <a:pPr lvl="1"/>
            <a:r>
              <a:rPr lang="en-US" dirty="0">
                <a:latin typeface="Arial" charset="0"/>
              </a:rPr>
              <a:t>Data types</a:t>
            </a:r>
          </a:p>
          <a:p>
            <a:pPr lvl="1"/>
            <a:r>
              <a:rPr lang="en-US" dirty="0">
                <a:latin typeface="Arial" charset="0"/>
              </a:rPr>
              <a:t>Addressing modes</a:t>
            </a:r>
          </a:p>
        </p:txBody>
      </p:sp>
    </p:spTree>
    <p:extLst>
      <p:ext uri="{BB962C8B-B14F-4D97-AF65-F5344CB8AC3E}">
        <p14:creationId xmlns:p14="http://schemas.microsoft.com/office/powerpoint/2010/main" val="47808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C7B7F-64E9-4679-95D2-8E5E3386D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to Memory: 3+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A31F7-9F07-4D3E-A0D7-F279CF67C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Send the address to MAR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Send the data to MDR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Store MDR into memory[MAR]</a:t>
            </a:r>
          </a:p>
          <a:p>
            <a:endParaRPr lang="en-US" dirty="0"/>
          </a:p>
          <a:p>
            <a:r>
              <a:rPr lang="en-US" dirty="0"/>
              <a:t>NOTE: Indirect addressing mode takes 5 cycles</a:t>
            </a:r>
          </a:p>
          <a:p>
            <a:pPr lvl="1"/>
            <a:r>
              <a:rPr lang="en-US" dirty="0"/>
              <a:t>STI (store indirect)</a:t>
            </a:r>
          </a:p>
          <a:p>
            <a:pPr lvl="1"/>
            <a:r>
              <a:rPr lang="en-US" dirty="0"/>
              <a:t>LDI (load indirect) also takes 5 cycles</a:t>
            </a:r>
          </a:p>
        </p:txBody>
      </p:sp>
    </p:spTree>
    <p:extLst>
      <p:ext uri="{BB962C8B-B14F-4D97-AF65-F5344CB8AC3E}">
        <p14:creationId xmlns:p14="http://schemas.microsoft.com/office/powerpoint/2010/main" val="203025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Stores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" charset="0"/>
              </a:rPr>
              <a:t>ST: Puts the contents of a register into memory at the effective address (</a:t>
            </a:r>
            <a:r>
              <a:rPr lang="en-US" sz="2800" dirty="0" err="1">
                <a:latin typeface="Arial" charset="0"/>
              </a:rPr>
              <a:t>PC+offset</a:t>
            </a:r>
            <a:r>
              <a:rPr lang="en-US" sz="2800" dirty="0">
                <a:latin typeface="Arial" charset="0"/>
              </a:rPr>
              <a:t>).</a:t>
            </a:r>
          </a:p>
          <a:p>
            <a:r>
              <a:rPr lang="en-US" sz="2800" dirty="0">
                <a:latin typeface="Arial" charset="0"/>
              </a:rPr>
              <a:t>STR: Puts the contents of a register into memory at the effective address (base </a:t>
            </a:r>
            <a:r>
              <a:rPr lang="en-US" sz="2800" dirty="0" err="1">
                <a:latin typeface="Arial" charset="0"/>
              </a:rPr>
              <a:t>register+offset</a:t>
            </a:r>
            <a:r>
              <a:rPr lang="en-US" sz="2800" dirty="0">
                <a:latin typeface="Arial" charset="0"/>
              </a:rPr>
              <a:t>)</a:t>
            </a:r>
          </a:p>
          <a:p>
            <a:r>
              <a:rPr lang="en-US" sz="2800" dirty="0">
                <a:latin typeface="Arial" charset="0"/>
              </a:rPr>
              <a:t>STI: Puts the contents of a register into a memory location whose address is stored in memory at the effective address (</a:t>
            </a:r>
            <a:r>
              <a:rPr lang="en-US" sz="2800" dirty="0" err="1">
                <a:latin typeface="Arial" charset="0"/>
              </a:rPr>
              <a:t>PC+offset</a:t>
            </a:r>
            <a:r>
              <a:rPr lang="en-US" sz="2800" dirty="0">
                <a:latin typeface="Arial" charset="0"/>
              </a:rPr>
              <a:t>). </a:t>
            </a:r>
            <a:r>
              <a:rPr lang="en-US" sz="2800" i="1" dirty="0">
                <a:latin typeface="Arial" charset="0"/>
              </a:rPr>
              <a:t>(Hits memory twice!)</a:t>
            </a:r>
          </a:p>
        </p:txBody>
      </p:sp>
    </p:spTree>
    <p:extLst>
      <p:ext uri="{BB962C8B-B14F-4D97-AF65-F5344CB8AC3E}">
        <p14:creationId xmlns:p14="http://schemas.microsoft.com/office/powerpoint/2010/main" val="32696139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A word of advice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2485" y="1307940"/>
            <a:ext cx="8819130" cy="555006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Probably the most confusing thing for the new assembly language programmer is the confusion between memory addresses and memory contents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Consider</a:t>
            </a:r>
            <a:br>
              <a:rPr lang="en-US" dirty="0">
                <a:ea typeface="+mn-ea"/>
                <a:cs typeface="+mn-cs"/>
              </a:rPr>
            </a:b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int x = 10;</a:t>
            </a:r>
            <a:b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</a:b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	x = x + 2;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What exactly do we mean by </a:t>
            </a:r>
            <a:r>
              <a:rPr lang="en-US" b="1" dirty="0"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x</a:t>
            </a:r>
            <a:r>
              <a:rPr lang="en-US" dirty="0">
                <a:ea typeface="+mn-ea"/>
                <a:cs typeface="+mn-cs"/>
              </a:rPr>
              <a:t>?</a:t>
            </a:r>
          </a:p>
          <a:p>
            <a:pPr>
              <a:defRPr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>
                <a:ea typeface="+mn-ea"/>
                <a:cs typeface="+mn-cs"/>
              </a:rPr>
              <a:t> is a name given to a memory address, but it means something different depending on which side of the assignment it appears</a:t>
            </a:r>
          </a:p>
          <a:p>
            <a:pPr>
              <a:defRPr/>
            </a:pPr>
            <a:r>
              <a:rPr lang="en-US" dirty="0"/>
              <a:t>On the left, it is a place in which to store the assigned value; on the right it means “the value stored at memory address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dirty="0"/>
              <a:t>”</a:t>
            </a:r>
          </a:p>
          <a:p>
            <a:pPr>
              <a:defRPr/>
            </a:pPr>
            <a:r>
              <a:rPr lang="en-US" dirty="0">
                <a:ea typeface="+mn-ea"/>
                <a:cs typeface="+mn-cs"/>
              </a:rPr>
              <a:t>Programming languages do this implicit dereferencing of the right side variables for you; assembly language does not!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8751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LD Example</a:t>
            </a:r>
          </a:p>
        </p:txBody>
      </p:sp>
      <p:sp>
        <p:nvSpPr>
          <p:cNvPr id="5529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498619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7347" name="Text Box 5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868508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55300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24474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x3000</a:t>
            </a:r>
          </a:p>
        </p:txBody>
      </p:sp>
      <p:sp>
        <p:nvSpPr>
          <p:cNvPr id="55301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620983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5302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3997219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5303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373458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5304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474969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5305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2122383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grpSp>
        <p:nvGrpSpPr>
          <p:cNvPr id="55306" name="Group 12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1981201" y="2687533"/>
            <a:ext cx="6645275" cy="390525"/>
            <a:chOff x="1105" y="3410"/>
            <a:chExt cx="4186" cy="246"/>
          </a:xfrm>
        </p:grpSpPr>
        <p:sp>
          <p:nvSpPr>
            <p:cNvPr id="55312" name="Text Box 1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05" y="3427"/>
              <a:ext cx="28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</a:t>
              </a:r>
            </a:p>
          </p:txBody>
        </p:sp>
        <p:grpSp>
          <p:nvGrpSpPr>
            <p:cNvPr id="55313" name="Group 14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</p:grpSpPr>
          <p:sp>
            <p:nvSpPr>
              <p:cNvPr id="55341" name="Text Box 15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5342" name="Line 16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3" name="Line 17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Line 18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5" name="Line 19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6" name="Line 20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7" name="Line 21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4" name="Text Box 22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55315" name="Group 23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</p:grpSpPr>
          <p:sp>
            <p:nvSpPr>
              <p:cNvPr id="55324" name="Text Box 24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5325" name="Line 25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6" name="Line 26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7" name="Line 27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8" name="Line 28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9" name="Line 29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0" name="Line 30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1" name="Line 31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2" name="Line 32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3" name="Line 33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4" name="Line 34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5" name="Line 35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6" name="Line 36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7" name="Line 37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8" name="Line 38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9" name="Line 39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0" name="Line 40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6" name="Text Box 41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90" y="342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55317" name="Group 42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</p:grpSpPr>
          <p:sp>
            <p:nvSpPr>
              <p:cNvPr id="55319" name="Text Box 43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5320" name="Line 44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1" name="Line 45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2" name="Line 46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3" name="Line 47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8" name="Text Box 48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94" y="342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55307" name="Text Box 50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9058276" y="174614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5308" name="Text Box 5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873376" y="4105169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x3000:	0010 010 000000111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x3008:	0000 0000 0000 0001 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588125" y="4105169"/>
            <a:ext cx="18009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EA=x3001+x7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3901" y="410516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62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49974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63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86963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64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24586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65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62210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66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399834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67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37458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8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75081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9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12350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70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74726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7C28C19-5CD4-CD48-B453-85ADE1B5D6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4" y="4403668"/>
            <a:ext cx="204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EA=x3008</a:t>
            </a:r>
          </a:p>
        </p:txBody>
      </p:sp>
    </p:spTree>
    <p:extLst>
      <p:ext uri="{BB962C8B-B14F-4D97-AF65-F5344CB8AC3E}">
        <p14:creationId xmlns:p14="http://schemas.microsoft.com/office/powerpoint/2010/main" val="397889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Example</a:t>
            </a:r>
          </a:p>
        </p:txBody>
      </p:sp>
      <p:sp>
        <p:nvSpPr>
          <p:cNvPr id="55298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498619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5300" name="Text Box 6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324474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x3000</a:t>
            </a:r>
          </a:p>
        </p:txBody>
      </p:sp>
      <p:sp>
        <p:nvSpPr>
          <p:cNvPr id="55301" name="Text Box 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620983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5302" name="Text Box 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997219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5303" name="Text Box 9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4373458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5304" name="Text Box 1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74969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5305" name="Text Box 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2122383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grpSp>
        <p:nvGrpSpPr>
          <p:cNvPr id="55306" name="Group 12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1981201" y="2687547"/>
            <a:ext cx="6645275" cy="390526"/>
            <a:chOff x="1105" y="3410"/>
            <a:chExt cx="4186" cy="246"/>
          </a:xfrm>
        </p:grpSpPr>
        <p:sp>
          <p:nvSpPr>
            <p:cNvPr id="55312" name="Text Box 13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05" y="3427"/>
              <a:ext cx="28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</a:t>
              </a:r>
            </a:p>
          </p:txBody>
        </p:sp>
        <p:grpSp>
          <p:nvGrpSpPr>
            <p:cNvPr id="55313" name="Group 14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</p:grpSpPr>
          <p:sp>
            <p:nvSpPr>
              <p:cNvPr id="55341" name="Text Box 15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5342" name="Line 16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3" name="Line 17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4" name="Line 18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5" name="Line 19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6" name="Line 20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7" name="Line 21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4" name="Text Box 22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55315" name="Group 23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</p:grpSpPr>
          <p:sp>
            <p:nvSpPr>
              <p:cNvPr id="55324" name="Text Box 24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5325" name="Line 25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6" name="Line 26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7" name="Line 27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8" name="Line 28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9" name="Line 29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0" name="Line 30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1" name="Line 31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2" name="Line 32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3" name="Line 33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4" name="Line 34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5" name="Line 35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6" name="Line 36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7" name="Line 37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8" name="Line 38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39" name="Line 39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40" name="Line 40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6" name="Text Box 41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90" y="342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55317" name="Group 42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</p:grpSpPr>
          <p:sp>
            <p:nvSpPr>
              <p:cNvPr id="55319" name="Text Box 43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5320" name="Line 44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1" name="Line 45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2" name="Line 46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323" name="Line 47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318" name="Text Box 48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94" y="342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55307" name="Text Box 50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058276" y="174614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5308" name="Text Box 5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73376" y="4105169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x3000:	0010 010 000000111</a:t>
            </a:r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x3008:	0000 0000 0000 0001 </a:t>
            </a:r>
          </a:p>
        </p:txBody>
      </p:sp>
      <p:sp>
        <p:nvSpPr>
          <p:cNvPr id="50" name="Text Box 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059864" y="2878413"/>
            <a:ext cx="814387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x0001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588125" y="4105169"/>
            <a:ext cx="180090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EA=x3001+x7</a:t>
            </a:r>
          </a:p>
        </p:txBody>
      </p:sp>
      <p:cxnSp>
        <p:nvCxnSpPr>
          <p:cNvPr id="4" name="Elbow Connector 3"/>
          <p:cNvCxnSpPr/>
          <p:nvPr/>
        </p:nvCxnSpPr>
        <p:spPr>
          <a:xfrm flipV="1">
            <a:off x="6561139" y="2997095"/>
            <a:ext cx="2371725" cy="1965325"/>
          </a:xfrm>
          <a:prstGeom prst="bentConnector3">
            <a:avLst>
              <a:gd name="adj1" fmla="val 90668"/>
            </a:avLst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723901" y="410516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62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49974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63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86963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64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24586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65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62210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66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399834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67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37458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8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75081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9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12350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70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74726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73AD4C7-3298-EE4E-B670-E619470CF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4" y="4403668"/>
            <a:ext cx="204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EA=x3008</a:t>
            </a:r>
          </a:p>
        </p:txBody>
      </p:sp>
    </p:spTree>
    <p:extLst>
      <p:ext uri="{BB962C8B-B14F-4D97-AF65-F5344CB8AC3E}">
        <p14:creationId xmlns:p14="http://schemas.microsoft.com/office/powerpoint/2010/main" val="16142563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LDI Example</a:t>
            </a:r>
          </a:p>
        </p:txBody>
      </p:sp>
      <p:sp>
        <p:nvSpPr>
          <p:cNvPr id="56322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54357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6323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91346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58372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28969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x3000</a:t>
            </a:r>
          </a:p>
        </p:txBody>
      </p:sp>
      <p:sp>
        <p:nvSpPr>
          <p:cNvPr id="56325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66593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6326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404217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6327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41841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6328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479464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6329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216733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sp>
        <p:nvSpPr>
          <p:cNvPr id="56330" name="Text Box 48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058276" y="179109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6331" name="Text Box 49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14614" y="4197746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x3000:	1010 011 000000111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x3008:	0011 0000 0001 0000</a:t>
            </a:r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x3010: 0000 0000 0010 1010 </a:t>
            </a:r>
          </a:p>
        </p:txBody>
      </p:sp>
      <p:grpSp>
        <p:nvGrpSpPr>
          <p:cNvPr id="56332" name="Group 5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968501" y="2732485"/>
            <a:ext cx="6638925" cy="388937"/>
            <a:chOff x="1105" y="3801"/>
            <a:chExt cx="4182" cy="245"/>
          </a:xfrm>
        </p:grpSpPr>
        <p:sp>
          <p:nvSpPr>
            <p:cNvPr id="56337" name="Text Box 51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05" y="3817"/>
              <a:ext cx="31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LDI</a:t>
              </a:r>
            </a:p>
          </p:txBody>
        </p:sp>
        <p:grpSp>
          <p:nvGrpSpPr>
            <p:cNvPr id="56338" name="Group 52"/>
            <p:cNvGrpSpPr>
              <a:grpSpLocks/>
            </p:cNvGrpSpPr>
            <p:nvPr/>
          </p:nvGrpSpPr>
          <p:grpSpPr bwMode="auto">
            <a:xfrm>
              <a:off x="1857" y="3801"/>
              <a:ext cx="856" cy="245"/>
              <a:chOff x="1049" y="2142"/>
              <a:chExt cx="856" cy="245"/>
            </a:xfrm>
          </p:grpSpPr>
          <p:sp>
            <p:nvSpPr>
              <p:cNvPr id="56366" name="Text Box 53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6367" name="Line 54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8" name="Line 55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9" name="Line 56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0" name="Line 57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1" name="Line 58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2" name="Line 59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39" name="Text Box 60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089" y="381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1010</a:t>
              </a:r>
            </a:p>
          </p:txBody>
        </p:sp>
        <p:grpSp>
          <p:nvGrpSpPr>
            <p:cNvPr id="56340" name="Group 61"/>
            <p:cNvGrpSpPr>
              <a:grpSpLocks/>
            </p:cNvGrpSpPr>
            <p:nvPr/>
          </p:nvGrpSpPr>
          <p:grpSpPr bwMode="auto">
            <a:xfrm>
              <a:off x="3361" y="3801"/>
              <a:ext cx="1926" cy="245"/>
              <a:chOff x="1049" y="3336"/>
              <a:chExt cx="1926" cy="245"/>
            </a:xfrm>
          </p:grpSpPr>
          <p:sp>
            <p:nvSpPr>
              <p:cNvPr id="56349" name="Text Box 62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6350" name="Line 6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1" name="Line 6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2" name="Line 6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3" name="Line 6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4" name="Line 6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5" name="Line 6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6" name="Line 69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7" name="Line 70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8" name="Line 71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9" name="Line 72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0" name="Line 73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1" name="Line 74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2" name="Line 75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3" name="Line 76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4" name="Line 77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5" name="Line 78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41" name="Text Box 79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86" y="381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56342" name="Group 80"/>
            <p:cNvGrpSpPr>
              <a:grpSpLocks/>
            </p:cNvGrpSpPr>
            <p:nvPr/>
          </p:nvGrpSpPr>
          <p:grpSpPr bwMode="auto">
            <a:xfrm>
              <a:off x="2720" y="3801"/>
              <a:ext cx="642" cy="244"/>
              <a:chOff x="1049" y="1688"/>
              <a:chExt cx="642" cy="244"/>
            </a:xfrm>
          </p:grpSpPr>
          <p:sp>
            <p:nvSpPr>
              <p:cNvPr id="56344" name="Text Box 81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6345" name="Line 82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6" name="Line 83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7" name="Line 84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8" name="Line 85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43" name="Text Box 86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90" y="38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180139" y="4208860"/>
            <a:ext cx="2046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EA=M[x3001+x7]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194073" y="4578746"/>
            <a:ext cx="204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EA=M[x3008]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82793" y="422066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58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55476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59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92465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60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30089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61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67713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63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405336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64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42960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5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80584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6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17853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67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802292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0E116D0-B2F8-8A46-8707-218FC9764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073" y="4948634"/>
            <a:ext cx="204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EA=x3010</a:t>
            </a:r>
          </a:p>
        </p:txBody>
      </p:sp>
    </p:spTree>
    <p:extLst>
      <p:ext uri="{BB962C8B-B14F-4D97-AF65-F5344CB8AC3E}">
        <p14:creationId xmlns:p14="http://schemas.microsoft.com/office/powerpoint/2010/main" val="40799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62" grpId="0"/>
      <p:bldP spid="6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LDI Example</a:t>
            </a:r>
          </a:p>
        </p:txBody>
      </p:sp>
      <p:sp>
        <p:nvSpPr>
          <p:cNvPr id="56322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54357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6323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91346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56325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66593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6326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404217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6327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441841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6328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79464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6329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216733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sp>
        <p:nvSpPr>
          <p:cNvPr id="56330" name="Text Box 48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179109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6331" name="Text Box 49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614614" y="4197746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/>
              <a:t>x3000:	1010 011 000000111</a:t>
            </a:r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x3008:	0011 0000 0001 0000</a:t>
            </a:r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endParaRPr lang="en-US" sz="2000"/>
          </a:p>
          <a:p>
            <a:pPr eaLnBrk="1" hangingPunct="1"/>
            <a:r>
              <a:rPr lang="en-US" sz="2000"/>
              <a:t>x3010: 0000 0000 0010 1010 </a:t>
            </a:r>
          </a:p>
        </p:txBody>
      </p:sp>
      <p:grpSp>
        <p:nvGrpSpPr>
          <p:cNvPr id="56332" name="Group 50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1968503" y="2732485"/>
            <a:ext cx="6638933" cy="388937"/>
            <a:chOff x="1105" y="3801"/>
            <a:chExt cx="4182" cy="245"/>
          </a:xfrm>
        </p:grpSpPr>
        <p:sp>
          <p:nvSpPr>
            <p:cNvPr id="56337" name="Text Box 51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105" y="3817"/>
              <a:ext cx="317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LDI</a:t>
              </a:r>
            </a:p>
          </p:txBody>
        </p:sp>
        <p:grpSp>
          <p:nvGrpSpPr>
            <p:cNvPr id="56338" name="Group 52"/>
            <p:cNvGrpSpPr>
              <a:grpSpLocks/>
            </p:cNvGrpSpPr>
            <p:nvPr/>
          </p:nvGrpSpPr>
          <p:grpSpPr bwMode="auto">
            <a:xfrm>
              <a:off x="1857" y="3801"/>
              <a:ext cx="856" cy="245"/>
              <a:chOff x="1049" y="2142"/>
              <a:chExt cx="856" cy="245"/>
            </a:xfrm>
          </p:grpSpPr>
          <p:sp>
            <p:nvSpPr>
              <p:cNvPr id="56366" name="Text Box 53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6367" name="Line 54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8" name="Line 55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9" name="Line 56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0" name="Line 57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1" name="Line 58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72" name="Line 59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39" name="Text Box 60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089" y="381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1010</a:t>
              </a:r>
            </a:p>
          </p:txBody>
        </p:sp>
        <p:grpSp>
          <p:nvGrpSpPr>
            <p:cNvPr id="56340" name="Group 61"/>
            <p:cNvGrpSpPr>
              <a:grpSpLocks/>
            </p:cNvGrpSpPr>
            <p:nvPr/>
          </p:nvGrpSpPr>
          <p:grpSpPr bwMode="auto">
            <a:xfrm>
              <a:off x="3361" y="3801"/>
              <a:ext cx="1926" cy="245"/>
              <a:chOff x="1049" y="3336"/>
              <a:chExt cx="1926" cy="245"/>
            </a:xfrm>
          </p:grpSpPr>
          <p:sp>
            <p:nvSpPr>
              <p:cNvPr id="56349" name="Text Box 62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6350" name="Line 6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1" name="Line 6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2" name="Line 6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3" name="Line 6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4" name="Line 6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5" name="Line 6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6" name="Line 69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7" name="Line 70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8" name="Line 71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59" name="Line 72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0" name="Line 73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1" name="Line 74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2" name="Line 75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3" name="Line 76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4" name="Line 77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65" name="Line 78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41" name="Text Box 79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3986" y="381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56342" name="Group 80"/>
            <p:cNvGrpSpPr>
              <a:grpSpLocks/>
            </p:cNvGrpSpPr>
            <p:nvPr/>
          </p:nvGrpSpPr>
          <p:grpSpPr bwMode="auto">
            <a:xfrm>
              <a:off x="2720" y="3801"/>
              <a:ext cx="642" cy="244"/>
              <a:chOff x="1049" y="1688"/>
              <a:chExt cx="642" cy="244"/>
            </a:xfrm>
          </p:grpSpPr>
          <p:sp>
            <p:nvSpPr>
              <p:cNvPr id="56344" name="Text Box 81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6345" name="Line 82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6" name="Line 83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7" name="Line 84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48" name="Line 85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43" name="Text Box 86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890" y="38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54" name="Text Box 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057895" y="3298032"/>
            <a:ext cx="816356" cy="369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x002a</a:t>
            </a: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180139" y="4208860"/>
            <a:ext cx="2046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EA=M[x3001+x7]</a:t>
            </a:r>
          </a:p>
        </p:txBody>
      </p:sp>
      <p:cxnSp>
        <p:nvCxnSpPr>
          <p:cNvPr id="56" name="Elbow Connector 55"/>
          <p:cNvCxnSpPr/>
          <p:nvPr/>
        </p:nvCxnSpPr>
        <p:spPr>
          <a:xfrm flipV="1">
            <a:off x="6062663" y="3418285"/>
            <a:ext cx="2870200" cy="2859087"/>
          </a:xfrm>
          <a:prstGeom prst="bentConnector3">
            <a:avLst>
              <a:gd name="adj1" fmla="val 92213"/>
            </a:avLst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582793" y="422066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58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55476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59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92465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60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30089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61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67713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63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405336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64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42960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5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80584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6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17853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67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802292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131D799-F62C-B440-A330-D53BA3214A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073" y="4578746"/>
            <a:ext cx="204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EA=M[x3008]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45DEBED-A546-D646-BBFC-A6A52E3877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073" y="4948634"/>
            <a:ext cx="2046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EA=x3010</a:t>
            </a:r>
          </a:p>
        </p:txBody>
      </p:sp>
    </p:spTree>
    <p:extLst>
      <p:ext uri="{BB962C8B-B14F-4D97-AF65-F5344CB8AC3E}">
        <p14:creationId xmlns:p14="http://schemas.microsoft.com/office/powerpoint/2010/main" val="2029069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STR Example</a:t>
            </a:r>
            <a:endParaRPr lang="en-US" dirty="0">
              <a:latin typeface="Arial" charset="0"/>
            </a:endParaRPr>
          </a:p>
        </p:txBody>
      </p:sp>
      <p:sp>
        <p:nvSpPr>
          <p:cNvPr id="57346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48738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7347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85727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57348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23350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x3010</a:t>
            </a:r>
          </a:p>
        </p:txBody>
      </p:sp>
      <p:sp>
        <p:nvSpPr>
          <p:cNvPr id="57349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60974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7350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398598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7351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36222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7352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473845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7353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211114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sp>
        <p:nvSpPr>
          <p:cNvPr id="57354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058276" y="173490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9403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49539" y="4093931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x3000:	0111 110 011 000011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x3010: 0000 0000 0010 1010 </a:t>
            </a:r>
          </a:p>
          <a:p>
            <a:pPr eaLnBrk="1" hangingPunct="1"/>
            <a:r>
              <a:rPr lang="en-US" sz="2000" dirty="0"/>
              <a:t>x3011: 0000 0000 0000 0000</a:t>
            </a:r>
          </a:p>
          <a:p>
            <a:pPr eaLnBrk="1" hangingPunct="1"/>
            <a:r>
              <a:rPr lang="en-US" sz="2000" dirty="0"/>
              <a:t>x3012: 0000 0000 0000 1111</a:t>
            </a:r>
          </a:p>
          <a:p>
            <a:pPr eaLnBrk="1" hangingPunct="1"/>
            <a:r>
              <a:rPr lang="en-US" sz="2000" dirty="0"/>
              <a:t>x3013: 0000 0000 1111 0000</a:t>
            </a:r>
          </a:p>
        </p:txBody>
      </p:sp>
      <p:grpSp>
        <p:nvGrpSpPr>
          <p:cNvPr id="57356" name="Group 5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981201" y="2842982"/>
            <a:ext cx="6634163" cy="390525"/>
            <a:chOff x="405" y="3062"/>
            <a:chExt cx="4179" cy="246"/>
          </a:xfrm>
        </p:grpSpPr>
        <p:grpSp>
          <p:nvGrpSpPr>
            <p:cNvPr id="57360" name="Group 51"/>
            <p:cNvGrpSpPr>
              <a:grpSpLocks/>
            </p:cNvGrpSpPr>
            <p:nvPr/>
          </p:nvGrpSpPr>
          <p:grpSpPr bwMode="auto">
            <a:xfrm>
              <a:off x="1154" y="3063"/>
              <a:ext cx="856" cy="245"/>
              <a:chOff x="1049" y="2142"/>
              <a:chExt cx="856" cy="245"/>
            </a:xfrm>
          </p:grpSpPr>
          <p:sp>
            <p:nvSpPr>
              <p:cNvPr id="57390" name="Text Box 52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91" name="Line 53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2" name="Line 54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3" name="Line 55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4" name="Line 56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5" name="Line 57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6" name="Line 58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1" name="Text Box 59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393" y="3079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0111</a:t>
              </a:r>
            </a:p>
          </p:txBody>
        </p:sp>
        <p:grpSp>
          <p:nvGrpSpPr>
            <p:cNvPr id="57362" name="Group 60"/>
            <p:cNvGrpSpPr>
              <a:grpSpLocks/>
            </p:cNvGrpSpPr>
            <p:nvPr/>
          </p:nvGrpSpPr>
          <p:grpSpPr bwMode="auto">
            <a:xfrm>
              <a:off x="2658" y="3063"/>
              <a:ext cx="642" cy="244"/>
              <a:chOff x="1049" y="1688"/>
              <a:chExt cx="642" cy="244"/>
            </a:xfrm>
          </p:grpSpPr>
          <p:sp>
            <p:nvSpPr>
              <p:cNvPr id="57385" name="Text Box 61"/>
              <p:cNvSpPr txBox="1"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86" name="Line 62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7" name="Line 63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8" name="Line 64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9" name="Line 65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3" name="Text Box 66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31" y="3079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sp>
          <p:nvSpPr>
            <p:cNvPr id="57364" name="Text Box 67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05" y="307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STR</a:t>
              </a:r>
            </a:p>
          </p:txBody>
        </p:sp>
        <p:grpSp>
          <p:nvGrpSpPr>
            <p:cNvPr id="57365" name="Group 68"/>
            <p:cNvGrpSpPr>
              <a:grpSpLocks/>
            </p:cNvGrpSpPr>
            <p:nvPr/>
          </p:nvGrpSpPr>
          <p:grpSpPr bwMode="auto">
            <a:xfrm>
              <a:off x="2013" y="3063"/>
              <a:ext cx="642" cy="244"/>
              <a:chOff x="1049" y="1688"/>
              <a:chExt cx="642" cy="244"/>
            </a:xfrm>
          </p:grpSpPr>
          <p:sp>
            <p:nvSpPr>
              <p:cNvPr id="57380" name="Text Box 69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81" name="Line 70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2" name="Line 71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3" name="Line 72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4" name="Line 73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6" name="Text Box 74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187" y="307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57367" name="Group 75"/>
            <p:cNvGrpSpPr>
              <a:grpSpLocks/>
            </p:cNvGrpSpPr>
            <p:nvPr/>
          </p:nvGrpSpPr>
          <p:grpSpPr bwMode="auto">
            <a:xfrm>
              <a:off x="3300" y="3062"/>
              <a:ext cx="1284" cy="245"/>
              <a:chOff x="2612" y="1341"/>
              <a:chExt cx="1284" cy="245"/>
            </a:xfrm>
          </p:grpSpPr>
          <p:sp>
            <p:nvSpPr>
              <p:cNvPr id="57369" name="Text Box 76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70" name="Line 77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1" name="Line 78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2" name="Line 79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3" name="Line 80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4" name="Line 81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5" name="Line 82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6" name="Line 83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7" name="Line 84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8" name="Line 85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9" name="Line 86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8" name="Text Box 87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696" y="3079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227764" y="4117744"/>
            <a:ext cx="2046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EA=X3010+x3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53347" y="410568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55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490599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56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86048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57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236724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58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61296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59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3989199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60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36543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1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741674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2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11436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63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73812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2F14D9D-F70F-6B45-87D3-50F4ECCFB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4" y="4459070"/>
            <a:ext cx="2046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EA=X3013</a:t>
            </a:r>
          </a:p>
        </p:txBody>
      </p:sp>
    </p:spTree>
    <p:extLst>
      <p:ext uri="{BB962C8B-B14F-4D97-AF65-F5344CB8AC3E}">
        <p14:creationId xmlns:p14="http://schemas.microsoft.com/office/powerpoint/2010/main" val="3270643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2647951" y="6530744"/>
            <a:ext cx="3695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sz="2000" dirty="0"/>
              <a:t>x3013: 0110 0000 0000 0000</a:t>
            </a:r>
          </a:p>
        </p:txBody>
      </p:sp>
      <p:sp>
        <p:nvSpPr>
          <p:cNvPr id="5734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STR Example</a:t>
            </a:r>
          </a:p>
        </p:txBody>
      </p:sp>
      <p:sp>
        <p:nvSpPr>
          <p:cNvPr id="57346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48738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7347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85727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57348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23350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x3010</a:t>
            </a:r>
          </a:p>
        </p:txBody>
      </p:sp>
      <p:sp>
        <p:nvSpPr>
          <p:cNvPr id="57349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60974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7350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3985981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7351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362220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7352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473845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7353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2111145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sp>
        <p:nvSpPr>
          <p:cNvPr id="57354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058276" y="1734906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9403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649539" y="4093931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x3000:	0111 110 011 000011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x3010: 0000 0000 0010 1010 </a:t>
            </a:r>
          </a:p>
          <a:p>
            <a:pPr eaLnBrk="1" hangingPunct="1"/>
            <a:r>
              <a:rPr lang="en-US" sz="2000" dirty="0"/>
              <a:t>x3011: 0000 0000 0000 0000</a:t>
            </a:r>
          </a:p>
          <a:p>
            <a:pPr eaLnBrk="1" hangingPunct="1"/>
            <a:r>
              <a:rPr lang="en-US" sz="2000" dirty="0"/>
              <a:t>x3012: 0000 0000 0000 1111</a:t>
            </a:r>
          </a:p>
          <a:p>
            <a:pPr eaLnBrk="1" hangingPunct="1"/>
            <a:r>
              <a:rPr lang="en-US" sz="2000" dirty="0"/>
              <a:t>x3013:</a:t>
            </a:r>
          </a:p>
        </p:txBody>
      </p:sp>
      <p:grpSp>
        <p:nvGrpSpPr>
          <p:cNvPr id="57356" name="Group 50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1981201" y="2842995"/>
            <a:ext cx="6634163" cy="390526"/>
            <a:chOff x="405" y="3062"/>
            <a:chExt cx="4179" cy="246"/>
          </a:xfrm>
        </p:grpSpPr>
        <p:grpSp>
          <p:nvGrpSpPr>
            <p:cNvPr id="57360" name="Group 51"/>
            <p:cNvGrpSpPr>
              <a:grpSpLocks/>
            </p:cNvGrpSpPr>
            <p:nvPr/>
          </p:nvGrpSpPr>
          <p:grpSpPr bwMode="auto">
            <a:xfrm>
              <a:off x="1154" y="3063"/>
              <a:ext cx="856" cy="245"/>
              <a:chOff x="1049" y="2142"/>
              <a:chExt cx="856" cy="245"/>
            </a:xfrm>
          </p:grpSpPr>
          <p:sp>
            <p:nvSpPr>
              <p:cNvPr id="57390" name="Text Box 52"/>
              <p:cNvSpPr txBox="1">
                <a:spLocks noChangeArrowheads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91" name="Line 53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2" name="Line 54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3" name="Line 55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4" name="Line 56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5" name="Line 57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96" name="Line 58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1" name="Text Box 59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1393" y="3079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0111</a:t>
              </a:r>
            </a:p>
          </p:txBody>
        </p:sp>
        <p:grpSp>
          <p:nvGrpSpPr>
            <p:cNvPr id="57362" name="Group 60"/>
            <p:cNvGrpSpPr>
              <a:grpSpLocks/>
            </p:cNvGrpSpPr>
            <p:nvPr/>
          </p:nvGrpSpPr>
          <p:grpSpPr bwMode="auto">
            <a:xfrm>
              <a:off x="2658" y="3063"/>
              <a:ext cx="642" cy="244"/>
              <a:chOff x="1049" y="1688"/>
              <a:chExt cx="642" cy="244"/>
            </a:xfrm>
          </p:grpSpPr>
          <p:sp>
            <p:nvSpPr>
              <p:cNvPr id="57385" name="Text Box 61"/>
              <p:cNvSpPr txBox="1">
                <a:spLocks noChangeArrowhead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86" name="Line 62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7" name="Line 63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8" name="Line 64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9" name="Line 65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3" name="Text Box 66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2731" y="3079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sp>
          <p:nvSpPr>
            <p:cNvPr id="57364" name="Text Box 67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05" y="307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STR</a:t>
              </a:r>
            </a:p>
          </p:txBody>
        </p:sp>
        <p:grpSp>
          <p:nvGrpSpPr>
            <p:cNvPr id="57365" name="Group 68"/>
            <p:cNvGrpSpPr>
              <a:grpSpLocks/>
            </p:cNvGrpSpPr>
            <p:nvPr/>
          </p:nvGrpSpPr>
          <p:grpSpPr bwMode="auto">
            <a:xfrm>
              <a:off x="2013" y="3063"/>
              <a:ext cx="642" cy="244"/>
              <a:chOff x="1049" y="1688"/>
              <a:chExt cx="642" cy="244"/>
            </a:xfrm>
          </p:grpSpPr>
          <p:sp>
            <p:nvSpPr>
              <p:cNvPr id="57380" name="Text Box 69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81" name="Line 70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2" name="Line 71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3" name="Line 72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84" name="Line 73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6" name="Text Box 74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187" y="307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57367" name="Group 75"/>
            <p:cNvGrpSpPr>
              <a:grpSpLocks/>
            </p:cNvGrpSpPr>
            <p:nvPr/>
          </p:nvGrpSpPr>
          <p:grpSpPr bwMode="auto">
            <a:xfrm>
              <a:off x="3300" y="3062"/>
              <a:ext cx="1284" cy="245"/>
              <a:chOff x="2612" y="1341"/>
              <a:chExt cx="1284" cy="245"/>
            </a:xfrm>
          </p:grpSpPr>
          <p:sp>
            <p:nvSpPr>
              <p:cNvPr id="57369" name="Text Box 76"/>
              <p:cNvSpPr txBox="1">
                <a:spLocks noChangeArrowheads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7370" name="Line 77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1" name="Line 78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2" name="Line 79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3" name="Line 80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4" name="Line 81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5" name="Line 82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6" name="Line 83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7" name="Line 84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8" name="Line 85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79" name="Line 86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68" name="Text Box 87"/>
            <p:cNvSpPr txBox="1">
              <a:spLocks noChangeArrowheads="1"/>
            </p:cNvSpPr>
            <p:nvPr>
              <p:custDataLst>
                <p:tags r:id="rId26"/>
              </p:custDataLst>
            </p:nvPr>
          </p:nvSpPr>
          <p:spPr bwMode="auto">
            <a:xfrm>
              <a:off x="3696" y="3079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</p:grp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6227764" y="4117744"/>
            <a:ext cx="2046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EA=X3010+x3</a:t>
            </a:r>
          </a:p>
        </p:txBody>
      </p:sp>
      <p:cxnSp>
        <p:nvCxnSpPr>
          <p:cNvPr id="53" name="Elbow Connector 52"/>
          <p:cNvCxnSpPr/>
          <p:nvPr/>
        </p:nvCxnSpPr>
        <p:spPr>
          <a:xfrm flipV="1">
            <a:off x="6062663" y="4570426"/>
            <a:ext cx="2870200" cy="2131769"/>
          </a:xfrm>
          <a:prstGeom prst="bentConnector3">
            <a:avLst>
              <a:gd name="adj1" fmla="val 75187"/>
            </a:avLst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653347" y="410568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55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490599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56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86048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57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236724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58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61296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59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3989199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60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365438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1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741674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2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114363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63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738124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C227A26-B0A7-0445-8958-283E9E34FD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764" y="4459070"/>
            <a:ext cx="2046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EA=X3013</a:t>
            </a:r>
          </a:p>
        </p:txBody>
      </p:sp>
    </p:spTree>
    <p:extLst>
      <p:ext uri="{BB962C8B-B14F-4D97-AF65-F5344CB8AC3E}">
        <p14:creationId xmlns:p14="http://schemas.microsoft.com/office/powerpoint/2010/main" val="6272353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LEA Example</a:t>
            </a:r>
          </a:p>
        </p:txBody>
      </p:sp>
      <p:sp>
        <p:nvSpPr>
          <p:cNvPr id="58370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476143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8371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846032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60420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22226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x3000</a:t>
            </a:r>
          </a:p>
        </p:txBody>
      </p:sp>
      <p:sp>
        <p:nvSpPr>
          <p:cNvPr id="58373" name="Text Box 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598507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8374" name="Text Box 7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3974743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8375" name="Text Box 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350982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8376" name="Text Box 9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472721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2099907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sp>
        <p:nvSpPr>
          <p:cNvPr id="58378" name="Text Box 11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9058276" y="172366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8379" name="Text Box 1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873376" y="4082693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x3000:	1110 011 0 0000 1111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x3010: 0000 0000 0010 1010 </a:t>
            </a:r>
          </a:p>
          <a:p>
            <a:pPr eaLnBrk="1" hangingPunct="1"/>
            <a:r>
              <a:rPr lang="en-US" sz="2000" dirty="0"/>
              <a:t>x3011:	0000 0000 0000 0000</a:t>
            </a:r>
          </a:p>
          <a:p>
            <a:pPr eaLnBrk="1" hangingPunct="1"/>
            <a:r>
              <a:rPr lang="en-US" sz="2000" dirty="0"/>
              <a:t>x3012: 0000 0000 0000 1111</a:t>
            </a:r>
          </a:p>
          <a:p>
            <a:pPr eaLnBrk="1" hangingPunct="1"/>
            <a:r>
              <a:rPr lang="en-US" sz="2000" dirty="0"/>
              <a:t>x3013: 0000 0000 1111 0000</a:t>
            </a:r>
          </a:p>
        </p:txBody>
      </p:sp>
      <p:grpSp>
        <p:nvGrpSpPr>
          <p:cNvPr id="58380" name="Group 51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2157414" y="3046057"/>
            <a:ext cx="6624637" cy="388937"/>
            <a:chOff x="405" y="848"/>
            <a:chExt cx="4173" cy="245"/>
          </a:xfrm>
        </p:grpSpPr>
        <p:grpSp>
          <p:nvGrpSpPr>
            <p:cNvPr id="58384" name="Group 52"/>
            <p:cNvGrpSpPr>
              <a:grpSpLocks/>
            </p:cNvGrpSpPr>
            <p:nvPr/>
          </p:nvGrpSpPr>
          <p:grpSpPr bwMode="auto">
            <a:xfrm>
              <a:off x="2652" y="848"/>
              <a:ext cx="1926" cy="245"/>
              <a:chOff x="1049" y="3336"/>
              <a:chExt cx="1926" cy="245"/>
            </a:xfrm>
          </p:grpSpPr>
          <p:sp>
            <p:nvSpPr>
              <p:cNvPr id="58403" name="Text Box 53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8404" name="Line 54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5" name="Line 55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6" name="Line 56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7" name="Line 57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8" name="Line 58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9" name="Line 59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0" name="Line 60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1" name="Line 61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2" name="Line 62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3" name="Line 63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4" name="Line 64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5" name="Line 65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6" name="Line 66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7" name="Line 67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8" name="Line 68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9" name="Line 69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85" name="Text Box 70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278" y="864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58386" name="Group 71"/>
            <p:cNvGrpSpPr>
              <a:grpSpLocks/>
            </p:cNvGrpSpPr>
            <p:nvPr/>
          </p:nvGrpSpPr>
          <p:grpSpPr bwMode="auto">
            <a:xfrm>
              <a:off x="1154" y="848"/>
              <a:ext cx="856" cy="245"/>
              <a:chOff x="1049" y="2142"/>
              <a:chExt cx="856" cy="245"/>
            </a:xfrm>
          </p:grpSpPr>
          <p:sp>
            <p:nvSpPr>
              <p:cNvPr id="58396" name="Text Box 72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8397" name="Line 7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8" name="Line 7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9" name="Line 7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0" name="Line 7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1" name="Line 7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2" name="Line 7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87" name="Text Box 79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393" y="864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1110</a:t>
              </a:r>
            </a:p>
          </p:txBody>
        </p:sp>
        <p:sp>
          <p:nvSpPr>
            <p:cNvPr id="58388" name="Text Box 8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05" y="864"/>
              <a:ext cx="3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LEA</a:t>
              </a:r>
            </a:p>
          </p:txBody>
        </p:sp>
        <p:grpSp>
          <p:nvGrpSpPr>
            <p:cNvPr id="58389" name="Group 81"/>
            <p:cNvGrpSpPr>
              <a:grpSpLocks/>
            </p:cNvGrpSpPr>
            <p:nvPr/>
          </p:nvGrpSpPr>
          <p:grpSpPr bwMode="auto">
            <a:xfrm>
              <a:off x="2010" y="848"/>
              <a:ext cx="642" cy="244"/>
              <a:chOff x="1049" y="1688"/>
              <a:chExt cx="642" cy="244"/>
            </a:xfrm>
          </p:grpSpPr>
          <p:sp>
            <p:nvSpPr>
              <p:cNvPr id="58391" name="Text Box 82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8392" name="Line 83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3" name="Line 84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4" name="Line 85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5" name="Line 86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90" name="Text Box 87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180" y="86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297614" y="4093807"/>
            <a:ext cx="2046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EA=x3001</a:t>
            </a:r>
            <a:r>
              <a:rPr lang="en-US" sz="1800">
                <a:solidFill>
                  <a:srgbClr val="FF0000"/>
                </a:solidFill>
              </a:rPr>
              <a:t>+xF</a:t>
            </a:r>
            <a:endParaRPr lang="en-US" sz="18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94455" y="410620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54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47455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55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84444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56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22068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57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59692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58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397315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59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34939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0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72563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1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09832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62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722082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B04BB19-8E09-644B-89A5-591FBF017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614" y="4412539"/>
            <a:ext cx="2046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EA=x3010</a:t>
            </a:r>
          </a:p>
        </p:txBody>
      </p:sp>
    </p:spTree>
    <p:extLst>
      <p:ext uri="{BB962C8B-B14F-4D97-AF65-F5344CB8AC3E}">
        <p14:creationId xmlns:p14="http://schemas.microsoft.com/office/powerpoint/2010/main" val="71431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6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LC-3 Memory Organization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2512485" y="1397463"/>
            <a:ext cx="5070647" cy="4896777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Address space</a:t>
            </a:r>
          </a:p>
          <a:p>
            <a:pPr lvl="1" eaLnBrk="1" hangingPunct="1"/>
            <a:r>
              <a:rPr lang="en-US" dirty="0">
                <a:latin typeface="Arial" charset="0"/>
              </a:rPr>
              <a:t>16 bit addresses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0-65535</a:t>
            </a:r>
          </a:p>
          <a:p>
            <a:pPr lvl="1" eaLnBrk="1" hangingPunct="1"/>
            <a:r>
              <a:rPr lang="en-US" dirty="0">
                <a:latin typeface="Arial" charset="0"/>
              </a:rPr>
              <a:t>x0-xFFFF</a:t>
            </a:r>
          </a:p>
          <a:p>
            <a:pPr eaLnBrk="1" hangingPunct="1"/>
            <a:r>
              <a:rPr lang="en-US" dirty="0">
                <a:latin typeface="Arial" charset="0"/>
              </a:rPr>
              <a:t>Addressability</a:t>
            </a:r>
          </a:p>
          <a:p>
            <a:pPr lvl="1" eaLnBrk="1" hangingPunct="1"/>
            <a:r>
              <a:rPr lang="en-US" dirty="0">
                <a:latin typeface="Arial" charset="0"/>
              </a:rPr>
              <a:t>16 bits</a:t>
            </a:r>
          </a:p>
          <a:p>
            <a:pPr eaLnBrk="1" hangingPunct="1"/>
            <a:r>
              <a:rPr lang="en-US" dirty="0">
                <a:latin typeface="Arial" charset="0"/>
              </a:rPr>
              <a:t>Word Addressable/Byte Addressable?</a:t>
            </a:r>
          </a:p>
          <a:p>
            <a:pPr lvl="1" eaLnBrk="1" hangingPunct="1"/>
            <a:r>
              <a:rPr lang="en-US" dirty="0">
                <a:latin typeface="Arial" charset="0"/>
              </a:rPr>
              <a:t>Strictly word addressable with 16 bit words.</a:t>
            </a:r>
          </a:p>
        </p:txBody>
      </p:sp>
      <p:pic>
        <p:nvPicPr>
          <p:cNvPr id="1126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69" t="16405" r="32912" b="2200"/>
          <a:stretch>
            <a:fillRect/>
          </a:stretch>
        </p:blipFill>
        <p:spPr bwMode="auto">
          <a:xfrm>
            <a:off x="7751836" y="2089700"/>
            <a:ext cx="2508250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0D91AD-1C4B-0A44-B04D-08CB3423F5A2}"/>
              </a:ext>
            </a:extLst>
          </p:cNvPr>
          <p:cNvSpPr txBox="1"/>
          <p:nvPr/>
        </p:nvSpPr>
        <p:spPr>
          <a:xfrm>
            <a:off x="10428790" y="4509954"/>
            <a:ext cx="1238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Note these boundaries for later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A4CBF88-13AC-9F41-B268-672597D0C372}"/>
              </a:ext>
            </a:extLst>
          </p:cNvPr>
          <p:cNvCxnSpPr>
            <a:stCxn id="2" idx="1"/>
          </p:cNvCxnSpPr>
          <p:nvPr/>
        </p:nvCxnSpPr>
        <p:spPr>
          <a:xfrm flipH="1" flipV="1">
            <a:off x="10162572" y="4004841"/>
            <a:ext cx="266218" cy="9206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0F0BE6-B529-5041-AFFC-7B2D051D4376}"/>
              </a:ext>
            </a:extLst>
          </p:cNvPr>
          <p:cNvCxnSpPr>
            <a:stCxn id="2" idx="1"/>
          </p:cNvCxnSpPr>
          <p:nvPr/>
        </p:nvCxnSpPr>
        <p:spPr>
          <a:xfrm flipH="1">
            <a:off x="10211329" y="4925453"/>
            <a:ext cx="217461" cy="7924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74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LEA Example</a:t>
            </a:r>
          </a:p>
        </p:txBody>
      </p:sp>
      <p:sp>
        <p:nvSpPr>
          <p:cNvPr id="58370" name="Text Box 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9058276" y="2476143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x1000</a:t>
            </a:r>
          </a:p>
        </p:txBody>
      </p:sp>
      <p:sp>
        <p:nvSpPr>
          <p:cNvPr id="58371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058276" y="2846032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x2000</a:t>
            </a:r>
          </a:p>
        </p:txBody>
      </p:sp>
      <p:sp>
        <p:nvSpPr>
          <p:cNvPr id="58373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058276" y="3598507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x4000</a:t>
            </a:r>
          </a:p>
        </p:txBody>
      </p:sp>
      <p:sp>
        <p:nvSpPr>
          <p:cNvPr id="58374" name="Text Box 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58276" y="3974743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x5000</a:t>
            </a:r>
          </a:p>
        </p:txBody>
      </p:sp>
      <p:sp>
        <p:nvSpPr>
          <p:cNvPr id="58375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9058276" y="4350982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x6000</a:t>
            </a:r>
          </a:p>
        </p:txBody>
      </p:sp>
      <p:sp>
        <p:nvSpPr>
          <p:cNvPr id="58376" name="Text Box 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9058276" y="472721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x7000</a:t>
            </a:r>
          </a:p>
        </p:txBody>
      </p:sp>
      <p:sp>
        <p:nvSpPr>
          <p:cNvPr id="58377" name="Text Box 10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9058276" y="2099907"/>
            <a:ext cx="815975" cy="37623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x0000</a:t>
            </a:r>
          </a:p>
        </p:txBody>
      </p:sp>
      <p:sp>
        <p:nvSpPr>
          <p:cNvPr id="58378" name="Text 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9058276" y="1723668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Value</a:t>
            </a:r>
          </a:p>
          <a:p>
            <a:pPr eaLnBrk="1" hangingPunct="1"/>
            <a:endParaRPr lang="en-US" sz="1800" dirty="0"/>
          </a:p>
        </p:txBody>
      </p:sp>
      <p:sp>
        <p:nvSpPr>
          <p:cNvPr id="58379" name="Text Box 12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873376" y="4082693"/>
            <a:ext cx="4054475" cy="31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852488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/>
              <a:t>x3000:	1110 011 0 0000 1111</a:t>
            </a:r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endParaRPr lang="en-US" sz="2000" dirty="0"/>
          </a:p>
          <a:p>
            <a:pPr eaLnBrk="1" hangingPunct="1"/>
            <a:r>
              <a:rPr lang="en-US" sz="2000" dirty="0"/>
              <a:t>x3010: 0000 0000 0010 1010 </a:t>
            </a:r>
          </a:p>
          <a:p>
            <a:pPr eaLnBrk="1" hangingPunct="1"/>
            <a:r>
              <a:rPr lang="en-US" sz="2000" dirty="0"/>
              <a:t>x3011:	0000 0000 0000 0000</a:t>
            </a:r>
          </a:p>
          <a:p>
            <a:pPr eaLnBrk="1" hangingPunct="1"/>
            <a:r>
              <a:rPr lang="en-US" sz="2000" dirty="0"/>
              <a:t>x3012: 0000 0000 0000 1111</a:t>
            </a:r>
          </a:p>
          <a:p>
            <a:pPr eaLnBrk="1" hangingPunct="1"/>
            <a:r>
              <a:rPr lang="en-US" sz="2000" dirty="0"/>
              <a:t>x3013: 0000 0000 1111 0000</a:t>
            </a:r>
          </a:p>
        </p:txBody>
      </p:sp>
      <p:grpSp>
        <p:nvGrpSpPr>
          <p:cNvPr id="58380" name="Group 51"/>
          <p:cNvGrpSpPr>
            <a:grpSpLocks/>
          </p:cNvGrpSpPr>
          <p:nvPr>
            <p:custDataLst>
              <p:tags r:id="rId11"/>
            </p:custDataLst>
          </p:nvPr>
        </p:nvGrpSpPr>
        <p:grpSpPr bwMode="auto">
          <a:xfrm>
            <a:off x="2157415" y="3046057"/>
            <a:ext cx="6624638" cy="388937"/>
            <a:chOff x="405" y="848"/>
            <a:chExt cx="4173" cy="245"/>
          </a:xfrm>
        </p:grpSpPr>
        <p:grpSp>
          <p:nvGrpSpPr>
            <p:cNvPr id="58384" name="Group 52"/>
            <p:cNvGrpSpPr>
              <a:grpSpLocks/>
            </p:cNvGrpSpPr>
            <p:nvPr/>
          </p:nvGrpSpPr>
          <p:grpSpPr bwMode="auto">
            <a:xfrm>
              <a:off x="2652" y="848"/>
              <a:ext cx="1926" cy="245"/>
              <a:chOff x="1049" y="3336"/>
              <a:chExt cx="1926" cy="245"/>
            </a:xfrm>
          </p:grpSpPr>
          <p:sp>
            <p:nvSpPr>
              <p:cNvPr id="58403" name="Text Box 53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8404" name="Line 54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5" name="Line 55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6" name="Line 56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7" name="Line 57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8" name="Line 58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9" name="Line 59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0" name="Line 60"/>
              <p:cNvSpPr>
                <a:spLocks noChangeShapeType="1"/>
              </p:cNvSpPr>
              <p:nvPr>
                <p:custDataLst>
                  <p:tags r:id="rId45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1" name="Line 61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2" name="Line 62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3" name="Line 63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4" name="Line 64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5" name="Line 65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6" name="Line 66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7" name="Line 67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8" name="Line 68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19" name="Line 69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85" name="Text Box 70"/>
            <p:cNvSpPr txBox="1">
              <a:spLocks noChangeArrowheads="1"/>
            </p:cNvSpPr>
            <p:nvPr>
              <p:custDataLst>
                <p:tags r:id="rId22"/>
              </p:custDataLst>
            </p:nvPr>
          </p:nvSpPr>
          <p:spPr bwMode="auto">
            <a:xfrm>
              <a:off x="3278" y="864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58386" name="Group 71"/>
            <p:cNvGrpSpPr>
              <a:grpSpLocks/>
            </p:cNvGrpSpPr>
            <p:nvPr/>
          </p:nvGrpSpPr>
          <p:grpSpPr bwMode="auto">
            <a:xfrm>
              <a:off x="1154" y="848"/>
              <a:ext cx="856" cy="245"/>
              <a:chOff x="1049" y="2142"/>
              <a:chExt cx="856" cy="245"/>
            </a:xfrm>
          </p:grpSpPr>
          <p:sp>
            <p:nvSpPr>
              <p:cNvPr id="58396" name="Text Box 72"/>
              <p:cNvSpPr txBox="1">
                <a:spLocks noChangeArrowhead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8397" name="Line 73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8" name="Line 74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9" name="Line 7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0" name="Line 7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1" name="Line 7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02" name="Line 7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87" name="Text Box 79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1393" y="864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1110</a:t>
              </a:r>
            </a:p>
          </p:txBody>
        </p:sp>
        <p:sp>
          <p:nvSpPr>
            <p:cNvPr id="58388" name="Text Box 80"/>
            <p:cNvSpPr txBox="1">
              <a:spLocks noChangeArrowheads="1"/>
            </p:cNvSpPr>
            <p:nvPr>
              <p:custDataLst>
                <p:tags r:id="rId24"/>
              </p:custDataLst>
            </p:nvPr>
          </p:nvSpPr>
          <p:spPr bwMode="auto">
            <a:xfrm>
              <a:off x="405" y="864"/>
              <a:ext cx="3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LEA</a:t>
              </a:r>
            </a:p>
          </p:txBody>
        </p:sp>
        <p:grpSp>
          <p:nvGrpSpPr>
            <p:cNvPr id="58389" name="Group 81"/>
            <p:cNvGrpSpPr>
              <a:grpSpLocks/>
            </p:cNvGrpSpPr>
            <p:nvPr/>
          </p:nvGrpSpPr>
          <p:grpSpPr bwMode="auto">
            <a:xfrm>
              <a:off x="2010" y="848"/>
              <a:ext cx="642" cy="244"/>
              <a:chOff x="1049" y="1688"/>
              <a:chExt cx="642" cy="244"/>
            </a:xfrm>
          </p:grpSpPr>
          <p:sp>
            <p:nvSpPr>
              <p:cNvPr id="58391" name="Text Box 82"/>
              <p:cNvSpPr txBox="1"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58392" name="Line 83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3" name="Line 84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4" name="Line 85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95" name="Line 86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8390" name="Text Box 87"/>
            <p:cNvSpPr txBox="1">
              <a:spLocks noChangeArrowheads="1"/>
            </p:cNvSpPr>
            <p:nvPr>
              <p:custDataLst>
                <p:tags r:id="rId25"/>
              </p:custDataLst>
            </p:nvPr>
          </p:nvSpPr>
          <p:spPr bwMode="auto">
            <a:xfrm>
              <a:off x="2180" y="86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50" name="Text Box 6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9054306" y="3229851"/>
            <a:ext cx="834231" cy="3698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x3010</a:t>
            </a: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297614" y="4093807"/>
            <a:ext cx="2046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EA=x3001+xF</a:t>
            </a:r>
          </a:p>
        </p:txBody>
      </p:sp>
      <p:cxnSp>
        <p:nvCxnSpPr>
          <p:cNvPr id="52" name="Elbow Connector 51"/>
          <p:cNvCxnSpPr>
            <a:cxnSpLocks/>
          </p:cNvCxnSpPr>
          <p:nvPr/>
        </p:nvCxnSpPr>
        <p:spPr>
          <a:xfrm flipV="1">
            <a:off x="7850188" y="3404833"/>
            <a:ext cx="1163637" cy="1160164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794455" y="4106209"/>
            <a:ext cx="1149474" cy="369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PC-&gt;</a:t>
            </a:r>
          </a:p>
        </p:txBody>
      </p:sp>
      <p:sp>
        <p:nvSpPr>
          <p:cNvPr id="54" name="Text Box 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9888537" y="247455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R1</a:t>
            </a:r>
          </a:p>
        </p:txBody>
      </p:sp>
      <p:sp>
        <p:nvSpPr>
          <p:cNvPr id="55" name="Text Box 5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888537" y="284444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R2</a:t>
            </a:r>
          </a:p>
        </p:txBody>
      </p:sp>
      <p:sp>
        <p:nvSpPr>
          <p:cNvPr id="56" name="Text Box 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888537" y="322068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R3</a:t>
            </a:r>
          </a:p>
        </p:txBody>
      </p:sp>
      <p:sp>
        <p:nvSpPr>
          <p:cNvPr id="57" name="Text Box 7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9888537" y="359692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R4</a:t>
            </a:r>
          </a:p>
        </p:txBody>
      </p:sp>
      <p:sp>
        <p:nvSpPr>
          <p:cNvPr id="58" name="Text Box 8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9888537" y="3973157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R5</a:t>
            </a:r>
          </a:p>
        </p:txBody>
      </p:sp>
      <p:sp>
        <p:nvSpPr>
          <p:cNvPr id="59" name="Text Box 9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9888537" y="4349396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R6</a:t>
            </a:r>
          </a:p>
        </p:txBody>
      </p:sp>
      <p:sp>
        <p:nvSpPr>
          <p:cNvPr id="60" name="Text Box 1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9888537" y="4725632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R7</a:t>
            </a:r>
          </a:p>
        </p:txBody>
      </p:sp>
      <p:sp>
        <p:nvSpPr>
          <p:cNvPr id="61" name="Text Box 1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9888537" y="2098321"/>
            <a:ext cx="479618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/>
              <a:t>R0</a:t>
            </a:r>
          </a:p>
        </p:txBody>
      </p:sp>
      <p:sp>
        <p:nvSpPr>
          <p:cNvPr id="62" name="Text Box 50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9888537" y="1722082"/>
            <a:ext cx="815975" cy="3762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err="1"/>
              <a:t>Reg</a:t>
            </a:r>
            <a:endParaRPr lang="en-US" sz="1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E8ADCFD-97F6-5045-B2F6-A91A6F3AE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7614" y="4412539"/>
            <a:ext cx="20462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FF0000"/>
                </a:solidFill>
              </a:rPr>
              <a:t>EA=x3010</a:t>
            </a:r>
          </a:p>
        </p:txBody>
      </p:sp>
    </p:spTree>
    <p:extLst>
      <p:ext uri="{BB962C8B-B14F-4D97-AF65-F5344CB8AC3E}">
        <p14:creationId xmlns:p14="http://schemas.microsoft.com/office/powerpoint/2010/main" val="5600719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Example – Assembly Code Tracing</a:t>
            </a:r>
          </a:p>
        </p:txBody>
      </p:sp>
      <p:pic>
        <p:nvPicPr>
          <p:cNvPr id="5120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65" b="-7639"/>
          <a:stretch>
            <a:fillRect/>
          </a:stretch>
        </p:blipFill>
        <p:spPr>
          <a:xfrm>
            <a:off x="1524000" y="1230313"/>
            <a:ext cx="9144000" cy="2989262"/>
          </a:xfrm>
        </p:spPr>
      </p:pic>
      <p:sp>
        <p:nvSpPr>
          <p:cNvPr id="4" name="Rectangle 3"/>
          <p:cNvSpPr/>
          <p:nvPr/>
        </p:nvSpPr>
        <p:spPr>
          <a:xfrm>
            <a:off x="1854201" y="4529138"/>
            <a:ext cx="1890713" cy="19177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err="1"/>
              <a:t>Opcodes</a:t>
            </a:r>
            <a:endParaRPr lang="en-US" dirty="0"/>
          </a:p>
          <a:p>
            <a:pPr>
              <a:defRPr/>
            </a:pPr>
            <a:r>
              <a:rPr lang="en-US" dirty="0"/>
              <a:t>ADD	0x1</a:t>
            </a:r>
          </a:p>
          <a:p>
            <a:pPr>
              <a:defRPr/>
            </a:pPr>
            <a:r>
              <a:rPr lang="en-US" dirty="0"/>
              <a:t>LEA	0xE</a:t>
            </a:r>
          </a:p>
          <a:p>
            <a:pPr>
              <a:defRPr/>
            </a:pPr>
            <a:r>
              <a:rPr lang="en-US" dirty="0"/>
              <a:t>ST	0x3</a:t>
            </a:r>
          </a:p>
          <a:p>
            <a:pPr>
              <a:defRPr/>
            </a:pPr>
            <a:r>
              <a:rPr lang="en-US" dirty="0"/>
              <a:t>AND	0x5</a:t>
            </a:r>
          </a:p>
          <a:p>
            <a:pPr>
              <a:defRPr/>
            </a:pPr>
            <a:r>
              <a:rPr lang="en-US" dirty="0"/>
              <a:t>STR	0x7</a:t>
            </a:r>
          </a:p>
          <a:p>
            <a:pPr>
              <a:defRPr/>
            </a:pPr>
            <a:r>
              <a:rPr lang="en-US" dirty="0"/>
              <a:t>LDI	0xA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779839" y="4510088"/>
            <a:ext cx="183832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600" dirty="0">
              <a:latin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cs typeface="Courier" charset="0"/>
              </a:rPr>
              <a:t>LEA R1,#-3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ADD R2,R1,#14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ST  R2,#-5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AND R2,R2,#0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ADD R2,R2,#5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STR R2,R1,14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LDI R3,#-9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5514976" y="4514851"/>
            <a:ext cx="4918075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u="sng" dirty="0">
                <a:latin typeface="Courier" charset="0"/>
                <a:cs typeface="Courier" charset="0"/>
              </a:rPr>
              <a:t>R1	R2	R3	x30f4	x3102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x30f4	-	-	-	-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	x3102		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			x3102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	0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	5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				5</a:t>
            </a:r>
          </a:p>
          <a:p>
            <a:r>
              <a:rPr lang="en-US" sz="1600" dirty="0">
                <a:latin typeface="Courier" charset="0"/>
                <a:cs typeface="Courier" charset="0"/>
              </a:rPr>
              <a:t>		5</a:t>
            </a:r>
          </a:p>
        </p:txBody>
      </p:sp>
    </p:spTree>
    <p:extLst>
      <p:ext uri="{BB962C8B-B14F-4D97-AF65-F5344CB8AC3E}">
        <p14:creationId xmlns:p14="http://schemas.microsoft.com/office/powerpoint/2010/main" val="383859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C44A0-ADBA-447C-958E-A9B7A93F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Instructions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4243FD-B1EF-41EF-B9C1-6248D5D85803}"/>
              </a:ext>
            </a:extLst>
          </p:cNvPr>
          <p:cNvSpPr txBox="1"/>
          <p:nvPr/>
        </p:nvSpPr>
        <p:spPr>
          <a:xfrm>
            <a:off x="2149208" y="2244567"/>
            <a:ext cx="1735221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Operate (ALU)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2F1882-4514-4B90-8DB2-CB5BB08C3E65}"/>
              </a:ext>
            </a:extLst>
          </p:cNvPr>
          <p:cNvSpPr txBox="1"/>
          <p:nvPr/>
        </p:nvSpPr>
        <p:spPr>
          <a:xfrm>
            <a:off x="4430620" y="2247441"/>
            <a:ext cx="3036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Data Movement (Memory)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116794-4224-414E-A5AC-5128F96FD08C}"/>
              </a:ext>
            </a:extLst>
          </p:cNvPr>
          <p:cNvSpPr txBox="1"/>
          <p:nvPr/>
        </p:nvSpPr>
        <p:spPr>
          <a:xfrm>
            <a:off x="7954178" y="2244567"/>
            <a:ext cx="1299693" cy="369332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471B2D-2C4C-4584-A5FD-B633CF0ED625}"/>
              </a:ext>
            </a:extLst>
          </p:cNvPr>
          <p:cNvSpPr txBox="1"/>
          <p:nvPr/>
        </p:nvSpPr>
        <p:spPr>
          <a:xfrm>
            <a:off x="2149207" y="3040655"/>
            <a:ext cx="1421176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E19B8C-9B20-4668-91FE-9114B0451C4C}"/>
              </a:ext>
            </a:extLst>
          </p:cNvPr>
          <p:cNvSpPr txBox="1"/>
          <p:nvPr/>
        </p:nvSpPr>
        <p:spPr>
          <a:xfrm>
            <a:off x="4430619" y="2965498"/>
            <a:ext cx="142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LDI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05354F-7C16-41BE-B291-55F09DB7BE0F}"/>
              </a:ext>
            </a:extLst>
          </p:cNvPr>
          <p:cNvSpPr txBox="1"/>
          <p:nvPr/>
        </p:nvSpPr>
        <p:spPr>
          <a:xfrm>
            <a:off x="5851795" y="2967460"/>
            <a:ext cx="14211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B88CF9-3DD5-4FF8-93C4-BE3C9847C127}"/>
              </a:ext>
            </a:extLst>
          </p:cNvPr>
          <p:cNvSpPr txBox="1"/>
          <p:nvPr/>
        </p:nvSpPr>
        <p:spPr>
          <a:xfrm>
            <a:off x="7954177" y="2962625"/>
            <a:ext cx="1421176" cy="203132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TRAP</a:t>
            </a:r>
          </a:p>
        </p:txBody>
      </p:sp>
    </p:spTree>
    <p:extLst>
      <p:ext uri="{BB962C8B-B14F-4D97-AF65-F5344CB8AC3E}">
        <p14:creationId xmlns:p14="http://schemas.microsoft.com/office/powerpoint/2010/main" val="38770075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Content Placeholder 2"/>
          <p:cNvSpPr>
            <a:spLocks noGrp="1"/>
          </p:cNvSpPr>
          <p:nvPr>
            <p:ph idx="1"/>
            <p:custDataLst>
              <p:tags r:id="rId1"/>
            </p:custDataLst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>
                <a:latin typeface="Arial" charset="0"/>
              </a:rPr>
              <a:t>Instruction Register (IR)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latin typeface="Arial" charset="0"/>
              </a:rPr>
              <a:t>Memory Address Register (MAR)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latin typeface="Arial" charset="0"/>
              </a:rPr>
              <a:t>Memory Data Register (MDR)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>
                <a:latin typeface="Arial" charset="0"/>
              </a:rPr>
              <a:t>Program Counter (PC)</a:t>
            </a:r>
          </a:p>
        </p:txBody>
      </p:sp>
      <p:sp>
        <p:nvSpPr>
          <p:cNvPr id="7169" name="Title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Question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8D8C12-EFD6-E141-9A6B-7A0E78F0C1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If you don’t want program execution to proceed to the next instruction in sequence, what register must be changed?</a:t>
            </a:r>
          </a:p>
          <a:p>
            <a:endParaRPr lang="en-US" dirty="0"/>
          </a:p>
        </p:txBody>
      </p:sp>
      <p:sp>
        <p:nvSpPr>
          <p:cNvPr id="2" name="Left Arrow 6">
            <a:extLst>
              <a:ext uri="{FF2B5EF4-FFF2-40B4-BE49-F238E27FC236}">
                <a16:creationId xmlns:a16="http://schemas.microsoft.com/office/drawing/2014/main" id="{EB42323F-22FA-4E99-A19A-646B2614791E}"/>
              </a:ext>
            </a:extLst>
          </p:cNvPr>
          <p:cNvSpPr/>
          <p:nvPr/>
        </p:nvSpPr>
        <p:spPr>
          <a:xfrm>
            <a:off x="6255283" y="5068152"/>
            <a:ext cx="636608" cy="2893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402ED8-B642-4670-9CCA-11C834928734}"/>
              </a:ext>
            </a:extLst>
          </p:cNvPr>
          <p:cNvSpPr txBox="1"/>
          <p:nvPr/>
        </p:nvSpPr>
        <p:spPr>
          <a:xfrm>
            <a:off x="10341429" y="5987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Changing the Sequence of Instructions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In the FETCH phase, we increment the Program Counter by 1.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What if we don’t want to execute the instruction that follows this one?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/>
              <a:t>examples: loop, if-then, function call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endParaRPr lang="en-US" dirty="0">
              <a:cs typeface="+mn-cs"/>
            </a:endParaRP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We need special instructions that change the contents of the PC.</a:t>
            </a:r>
          </a:p>
          <a:p>
            <a:pPr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These are called </a:t>
            </a:r>
            <a:r>
              <a:rPr lang="en-US" i="1" dirty="0">
                <a:solidFill>
                  <a:srgbClr val="CE0000"/>
                </a:solidFill>
                <a:cs typeface="+mn-cs"/>
              </a:rPr>
              <a:t>control instructions</a:t>
            </a:r>
            <a:r>
              <a:rPr lang="en-US" dirty="0">
                <a:cs typeface="+mn-cs"/>
              </a:rPr>
              <a:t>.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CE0000"/>
                </a:solidFill>
              </a:rPr>
              <a:t>jumps</a:t>
            </a:r>
            <a:r>
              <a:rPr lang="en-US" dirty="0"/>
              <a:t> are unconditional -- they always change the PC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defRPr/>
            </a:pPr>
            <a:r>
              <a:rPr lang="en-US" dirty="0">
                <a:solidFill>
                  <a:srgbClr val="CE0000"/>
                </a:solidFill>
              </a:rPr>
              <a:t>branches</a:t>
            </a:r>
            <a:r>
              <a:rPr lang="en-US" dirty="0"/>
              <a:t> are conditional -- they change the PC only if</a:t>
            </a:r>
            <a:br>
              <a:rPr lang="en-US" dirty="0"/>
            </a:br>
            <a:r>
              <a:rPr lang="en-US" dirty="0"/>
              <a:t>some condition is true (e.g., the result of an ADD is zero)</a:t>
            </a:r>
          </a:p>
        </p:txBody>
      </p:sp>
    </p:spTree>
    <p:extLst>
      <p:ext uri="{BB962C8B-B14F-4D97-AF65-F5344CB8AC3E}">
        <p14:creationId xmlns:p14="http://schemas.microsoft.com/office/powerpoint/2010/main" val="3956559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Example: LC-3 JMP Instruction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Set the PC to the value contained in a register.  This becomes the address of the next instruction to fetch.</a:t>
            </a:r>
          </a:p>
        </p:txBody>
      </p:sp>
      <p:sp>
        <p:nvSpPr>
          <p:cNvPr id="59398" name="Text Box 6"/>
          <p:cNvSpPr txBox="1">
            <a:spLocks noChangeArrowheads="1"/>
          </p:cNvSpPr>
          <p:nvPr/>
        </p:nvSpPr>
        <p:spPr bwMode="auto">
          <a:xfrm>
            <a:off x="2438401" y="5604422"/>
            <a:ext cx="42441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i="1" dirty="0">
                <a:latin typeface="Arial"/>
                <a:cs typeface="+mn-cs"/>
              </a:rPr>
              <a:t>“</a:t>
            </a:r>
            <a:r>
              <a:rPr lang="en-US" i="1" dirty="0">
                <a:cs typeface="+mn-cs"/>
              </a:rPr>
              <a:t>Move the contents of R3 into the PC.</a:t>
            </a:r>
            <a:r>
              <a:rPr lang="ja-JP" altLang="en-US" i="1" dirty="0">
                <a:latin typeface="Arial"/>
                <a:cs typeface="+mn-cs"/>
              </a:rPr>
              <a:t>”</a:t>
            </a:r>
            <a:endParaRPr lang="en-US" i="1" dirty="0">
              <a:cs typeface="+mn-cs"/>
            </a:endParaRPr>
          </a:p>
        </p:txBody>
      </p:sp>
      <p:pic>
        <p:nvPicPr>
          <p:cNvPr id="43013" name="Picture 9" descr="C:\Documents and Settings\gbyrd\My Documents\ece206\mh-slides\ch04\ch04-20-lc3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3807372"/>
            <a:ext cx="73136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4516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 R3 through ALU, bus, and PCMUX to PC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SR1=IR[8:6]</a:t>
            </a:r>
          </a:p>
          <a:p>
            <a:r>
              <a:rPr lang="en-US" dirty="0">
                <a:solidFill>
                  <a:srgbClr val="FF0000"/>
                </a:solidFill>
              </a:rPr>
              <a:t>SR1MUX=1</a:t>
            </a:r>
          </a:p>
          <a:p>
            <a:r>
              <a:rPr lang="en-US" dirty="0">
                <a:solidFill>
                  <a:srgbClr val="FF0000"/>
                </a:solidFill>
              </a:rPr>
              <a:t>ALUK=3 (PASS A)</a:t>
            </a:r>
          </a:p>
          <a:p>
            <a:r>
              <a:rPr lang="en-US" dirty="0" err="1">
                <a:solidFill>
                  <a:srgbClr val="FF0000"/>
                </a:solidFill>
              </a:rPr>
              <a:t>gateALU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PCMUX=1</a:t>
            </a:r>
          </a:p>
          <a:p>
            <a:r>
              <a:rPr lang="en-US" dirty="0">
                <a:solidFill>
                  <a:srgbClr val="FF0000"/>
                </a:solidFill>
              </a:rPr>
              <a:t>LD.PC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202911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JMP R3</a:t>
            </a:r>
          </a:p>
          <a:p>
            <a:pPr eaLnBrk="1" hangingPunct="1"/>
            <a:r>
              <a:rPr lang="en-US" sz="1800" dirty="0">
                <a:latin typeface="Arial Black" charset="0"/>
              </a:rPr>
              <a:t>(Execute state)</a:t>
            </a:r>
          </a:p>
        </p:txBody>
      </p:sp>
      <p:sp>
        <p:nvSpPr>
          <p:cNvPr id="290" name="Rounded Rectangle 289">
            <a:extLst>
              <a:ext uri="{FF2B5EF4-FFF2-40B4-BE49-F238E27FC236}">
                <a16:creationId xmlns:a16="http://schemas.microsoft.com/office/drawing/2014/main" id="{3123DA6C-C7F2-6C4C-AD04-C59B0570749D}"/>
              </a:ext>
            </a:extLst>
          </p:cNvPr>
          <p:cNvSpPr/>
          <p:nvPr/>
        </p:nvSpPr>
        <p:spPr>
          <a:xfrm>
            <a:off x="3300598" y="4779140"/>
            <a:ext cx="960436" cy="48895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0xC060</a:t>
            </a:r>
          </a:p>
        </p:txBody>
      </p: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34C57C04-CD3B-BA40-8000-BF0CF1366815}"/>
              </a:ext>
            </a:extLst>
          </p:cNvPr>
          <p:cNvCxnSpPr>
            <a:cxnSpLocks/>
            <a:stCxn id="290" idx="3"/>
          </p:cNvCxnSpPr>
          <p:nvPr/>
        </p:nvCxnSpPr>
        <p:spPr>
          <a:xfrm flipV="1">
            <a:off x="4261034" y="4843434"/>
            <a:ext cx="630238" cy="1801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1B08046C-903B-B547-8993-153FD6CC71D1}"/>
              </a:ext>
            </a:extLst>
          </p:cNvPr>
          <p:cNvSpPr/>
          <p:nvPr/>
        </p:nvSpPr>
        <p:spPr>
          <a:xfrm>
            <a:off x="11169061" y="1644758"/>
            <a:ext cx="606425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1F123639-6320-3E43-9979-E98834377321}"/>
              </a:ext>
            </a:extLst>
          </p:cNvPr>
          <p:cNvSpPr/>
          <p:nvPr/>
        </p:nvSpPr>
        <p:spPr>
          <a:xfrm>
            <a:off x="5933485" y="1256615"/>
            <a:ext cx="604838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99A17954-A7C1-0D4B-8FEC-DECDAF2344D8}"/>
              </a:ext>
            </a:extLst>
          </p:cNvPr>
          <p:cNvSpPr/>
          <p:nvPr/>
        </p:nvSpPr>
        <p:spPr>
          <a:xfrm>
            <a:off x="6560549" y="715277"/>
            <a:ext cx="604837" cy="398462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7FA2708D-AE28-714C-824F-837EE07F9CD6}"/>
              </a:ext>
            </a:extLst>
          </p:cNvPr>
          <p:cNvSpPr/>
          <p:nvPr/>
        </p:nvSpPr>
        <p:spPr>
          <a:xfrm>
            <a:off x="9239113" y="4827282"/>
            <a:ext cx="696403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67" name="Freeform 266">
            <a:extLst>
              <a:ext uri="{FF2B5EF4-FFF2-40B4-BE49-F238E27FC236}">
                <a16:creationId xmlns:a16="http://schemas.microsoft.com/office/drawing/2014/main" id="{7D6D2853-5ACD-B74B-BE4D-397FF724D0B5}"/>
              </a:ext>
            </a:extLst>
          </p:cNvPr>
          <p:cNvSpPr/>
          <p:nvPr/>
        </p:nvSpPr>
        <p:spPr>
          <a:xfrm>
            <a:off x="6064362" y="209037"/>
            <a:ext cx="5938649" cy="5176659"/>
          </a:xfrm>
          <a:custGeom>
            <a:avLst/>
            <a:gdLst>
              <a:gd name="connsiteX0" fmla="*/ 3387438 w 3387438"/>
              <a:gd name="connsiteY0" fmla="*/ 940246 h 2012681"/>
              <a:gd name="connsiteX1" fmla="*/ 1995229 w 3387438"/>
              <a:gd name="connsiteY1" fmla="*/ 1904915 h 2012681"/>
              <a:gd name="connsiteX2" fmla="*/ 273287 w 3387438"/>
              <a:gd name="connsiteY2" fmla="*/ 1831649 h 2012681"/>
              <a:gd name="connsiteX3" fmla="*/ 29040 w 3387438"/>
              <a:gd name="connsiteY3" fmla="*/ 500650 h 2012681"/>
              <a:gd name="connsiteX4" fmla="*/ 4615 w 3387438"/>
              <a:gd name="connsiteY4" fmla="*/ 0 h 2012681"/>
              <a:gd name="connsiteX5" fmla="*/ 4615 w 3387438"/>
              <a:gd name="connsiteY5" fmla="*/ 0 h 2012681"/>
              <a:gd name="connsiteX0" fmla="*/ 3434226 w 3626509"/>
              <a:gd name="connsiteY0" fmla="*/ 940246 h 3377799"/>
              <a:gd name="connsiteX1" fmla="*/ 3472240 w 3626509"/>
              <a:gd name="connsiteY1" fmla="*/ 3365199 h 3377799"/>
              <a:gd name="connsiteX2" fmla="*/ 320075 w 3626509"/>
              <a:gd name="connsiteY2" fmla="*/ 1831649 h 3377799"/>
              <a:gd name="connsiteX3" fmla="*/ 75828 w 3626509"/>
              <a:gd name="connsiteY3" fmla="*/ 500650 h 3377799"/>
              <a:gd name="connsiteX4" fmla="*/ 51403 w 3626509"/>
              <a:gd name="connsiteY4" fmla="*/ 0 h 3377799"/>
              <a:gd name="connsiteX5" fmla="*/ 51403 w 3626509"/>
              <a:gd name="connsiteY5" fmla="*/ 0 h 3377799"/>
              <a:gd name="connsiteX0" fmla="*/ 3387439 w 3579722"/>
              <a:gd name="connsiteY0" fmla="*/ 940246 h 3495803"/>
              <a:gd name="connsiteX1" fmla="*/ 3425453 w 3579722"/>
              <a:gd name="connsiteY1" fmla="*/ 3365199 h 3495803"/>
              <a:gd name="connsiteX2" fmla="*/ 2222559 w 3579722"/>
              <a:gd name="connsiteY2" fmla="*/ 3028261 h 3495803"/>
              <a:gd name="connsiteX3" fmla="*/ 273288 w 3579722"/>
              <a:gd name="connsiteY3" fmla="*/ 1831649 h 3495803"/>
              <a:gd name="connsiteX4" fmla="*/ 29041 w 3579722"/>
              <a:gd name="connsiteY4" fmla="*/ 500650 h 3495803"/>
              <a:gd name="connsiteX5" fmla="*/ 4616 w 3579722"/>
              <a:gd name="connsiteY5" fmla="*/ 0 h 3495803"/>
              <a:gd name="connsiteX6" fmla="*/ 4616 w 3579722"/>
              <a:gd name="connsiteY6" fmla="*/ 0 h 3495803"/>
              <a:gd name="connsiteX0" fmla="*/ 3404365 w 3448361"/>
              <a:gd name="connsiteY0" fmla="*/ 940246 h 3906852"/>
              <a:gd name="connsiteX1" fmla="*/ 3442379 w 3448361"/>
              <a:gd name="connsiteY1" fmla="*/ 3365199 h 3906852"/>
              <a:gd name="connsiteX2" fmla="*/ 2996662 w 3448361"/>
              <a:gd name="connsiteY2" fmla="*/ 3797417 h 3906852"/>
              <a:gd name="connsiteX3" fmla="*/ 290214 w 3448361"/>
              <a:gd name="connsiteY3" fmla="*/ 1831649 h 3906852"/>
              <a:gd name="connsiteX4" fmla="*/ 45967 w 3448361"/>
              <a:gd name="connsiteY4" fmla="*/ 500650 h 3906852"/>
              <a:gd name="connsiteX5" fmla="*/ 21542 w 3448361"/>
              <a:gd name="connsiteY5" fmla="*/ 0 h 3906852"/>
              <a:gd name="connsiteX6" fmla="*/ 21542 w 3448361"/>
              <a:gd name="connsiteY6" fmla="*/ 0 h 3906852"/>
              <a:gd name="connsiteX0" fmla="*/ 3585126 w 3629121"/>
              <a:gd name="connsiteY0" fmla="*/ 967693 h 4398127"/>
              <a:gd name="connsiteX1" fmla="*/ 3623140 w 3629121"/>
              <a:gd name="connsiteY1" fmla="*/ 3392646 h 4398127"/>
              <a:gd name="connsiteX2" fmla="*/ 3177423 w 3629121"/>
              <a:gd name="connsiteY2" fmla="*/ 3824864 h 4398127"/>
              <a:gd name="connsiteX3" fmla="*/ 3175178 w 3629121"/>
              <a:gd name="connsiteY3" fmla="*/ 4255743 h 4398127"/>
              <a:gd name="connsiteX4" fmla="*/ 226728 w 3629121"/>
              <a:gd name="connsiteY4" fmla="*/ 528097 h 4398127"/>
              <a:gd name="connsiteX5" fmla="*/ 202303 w 3629121"/>
              <a:gd name="connsiteY5" fmla="*/ 27447 h 4398127"/>
              <a:gd name="connsiteX6" fmla="*/ 202303 w 3629121"/>
              <a:gd name="connsiteY6" fmla="*/ 27447 h 4398127"/>
              <a:gd name="connsiteX0" fmla="*/ 3510610 w 3554605"/>
              <a:gd name="connsiteY0" fmla="*/ 940247 h 4242794"/>
              <a:gd name="connsiteX1" fmla="*/ 3548624 w 3554605"/>
              <a:gd name="connsiteY1" fmla="*/ 3365200 h 4242794"/>
              <a:gd name="connsiteX2" fmla="*/ 3102907 w 3554605"/>
              <a:gd name="connsiteY2" fmla="*/ 3797418 h 4242794"/>
              <a:gd name="connsiteX3" fmla="*/ 3100662 w 3554605"/>
              <a:gd name="connsiteY3" fmla="*/ 4228297 h 4242794"/>
              <a:gd name="connsiteX4" fmla="*/ 2093340 w 3554605"/>
              <a:gd name="connsiteY4" fmla="*/ 3005967 h 4242794"/>
              <a:gd name="connsiteX5" fmla="*/ 152212 w 3554605"/>
              <a:gd name="connsiteY5" fmla="*/ 500651 h 4242794"/>
              <a:gd name="connsiteX6" fmla="*/ 127787 w 3554605"/>
              <a:gd name="connsiteY6" fmla="*/ 1 h 4242794"/>
              <a:gd name="connsiteX7" fmla="*/ 127787 w 3554605"/>
              <a:gd name="connsiteY7" fmla="*/ 1 h 4242794"/>
              <a:gd name="connsiteX0" fmla="*/ 3689395 w 4778091"/>
              <a:gd name="connsiteY0" fmla="*/ 955354 h 4323839"/>
              <a:gd name="connsiteX1" fmla="*/ 3727409 w 4778091"/>
              <a:gd name="connsiteY1" fmla="*/ 3380307 h 4323839"/>
              <a:gd name="connsiteX2" fmla="*/ 3281692 w 4778091"/>
              <a:gd name="connsiteY2" fmla="*/ 3812525 h 4323839"/>
              <a:gd name="connsiteX3" fmla="*/ 3279447 w 4778091"/>
              <a:gd name="connsiteY3" fmla="*/ 4243404 h 4323839"/>
              <a:gd name="connsiteX4" fmla="*/ 4687880 w 4778091"/>
              <a:gd name="connsiteY4" fmla="*/ 3923997 h 4323839"/>
              <a:gd name="connsiteX5" fmla="*/ 330997 w 4778091"/>
              <a:gd name="connsiteY5" fmla="*/ 515758 h 4323839"/>
              <a:gd name="connsiteX6" fmla="*/ 306572 w 4778091"/>
              <a:gd name="connsiteY6" fmla="*/ 15108 h 4323839"/>
              <a:gd name="connsiteX7" fmla="*/ 306572 w 4778091"/>
              <a:gd name="connsiteY7" fmla="*/ 15108 h 4323839"/>
              <a:gd name="connsiteX0" fmla="*/ 3382823 w 4471519"/>
              <a:gd name="connsiteY0" fmla="*/ 1730776 h 5099261"/>
              <a:gd name="connsiteX1" fmla="*/ 3420837 w 4471519"/>
              <a:gd name="connsiteY1" fmla="*/ 4155729 h 5099261"/>
              <a:gd name="connsiteX2" fmla="*/ 2975120 w 4471519"/>
              <a:gd name="connsiteY2" fmla="*/ 4587947 h 5099261"/>
              <a:gd name="connsiteX3" fmla="*/ 2972875 w 4471519"/>
              <a:gd name="connsiteY3" fmla="*/ 5018826 h 5099261"/>
              <a:gd name="connsiteX4" fmla="*/ 4381308 w 4471519"/>
              <a:gd name="connsiteY4" fmla="*/ 4699419 h 5099261"/>
              <a:gd name="connsiteX5" fmla="*/ 4170870 w 4471519"/>
              <a:gd name="connsiteY5" fmla="*/ 187607 h 5099261"/>
              <a:gd name="connsiteX6" fmla="*/ 0 w 4471519"/>
              <a:gd name="connsiteY6" fmla="*/ 790530 h 5099261"/>
              <a:gd name="connsiteX7" fmla="*/ 0 w 4471519"/>
              <a:gd name="connsiteY7" fmla="*/ 790530 h 5099261"/>
              <a:gd name="connsiteX0" fmla="*/ 3382823 w 4471519"/>
              <a:gd name="connsiteY0" fmla="*/ 1905972 h 5274457"/>
              <a:gd name="connsiteX1" fmla="*/ 3420837 w 4471519"/>
              <a:gd name="connsiteY1" fmla="*/ 4330925 h 5274457"/>
              <a:gd name="connsiteX2" fmla="*/ 2975120 w 4471519"/>
              <a:gd name="connsiteY2" fmla="*/ 4763143 h 5274457"/>
              <a:gd name="connsiteX3" fmla="*/ 2972875 w 4471519"/>
              <a:gd name="connsiteY3" fmla="*/ 5194022 h 5274457"/>
              <a:gd name="connsiteX4" fmla="*/ 4381308 w 4471519"/>
              <a:gd name="connsiteY4" fmla="*/ 4874615 h 5274457"/>
              <a:gd name="connsiteX5" fmla="*/ 4170870 w 4471519"/>
              <a:gd name="connsiteY5" fmla="*/ 362803 h 5274457"/>
              <a:gd name="connsiteX6" fmla="*/ 1977570 w 4471519"/>
              <a:gd name="connsiteY6" fmla="*/ 348853 h 5274457"/>
              <a:gd name="connsiteX7" fmla="*/ 0 w 4471519"/>
              <a:gd name="connsiteY7" fmla="*/ 965726 h 5274457"/>
              <a:gd name="connsiteX8" fmla="*/ 0 w 4471519"/>
              <a:gd name="connsiteY8" fmla="*/ 965726 h 5274457"/>
              <a:gd name="connsiteX0" fmla="*/ 3382823 w 4471519"/>
              <a:gd name="connsiteY0" fmla="*/ 1939639 h 5308124"/>
              <a:gd name="connsiteX1" fmla="*/ 3420837 w 4471519"/>
              <a:gd name="connsiteY1" fmla="*/ 4364592 h 5308124"/>
              <a:gd name="connsiteX2" fmla="*/ 2975120 w 4471519"/>
              <a:gd name="connsiteY2" fmla="*/ 4796810 h 5308124"/>
              <a:gd name="connsiteX3" fmla="*/ 2972875 w 4471519"/>
              <a:gd name="connsiteY3" fmla="*/ 5227689 h 5308124"/>
              <a:gd name="connsiteX4" fmla="*/ 4381308 w 4471519"/>
              <a:gd name="connsiteY4" fmla="*/ 4908282 h 5308124"/>
              <a:gd name="connsiteX5" fmla="*/ 4170870 w 4471519"/>
              <a:gd name="connsiteY5" fmla="*/ 396470 h 5308124"/>
              <a:gd name="connsiteX6" fmla="*/ 2554467 w 4471519"/>
              <a:gd name="connsiteY6" fmla="*/ 226459 h 5308124"/>
              <a:gd name="connsiteX7" fmla="*/ 1977570 w 4471519"/>
              <a:gd name="connsiteY7" fmla="*/ 382520 h 5308124"/>
              <a:gd name="connsiteX8" fmla="*/ 0 w 4471519"/>
              <a:gd name="connsiteY8" fmla="*/ 999393 h 5308124"/>
              <a:gd name="connsiteX9" fmla="*/ 0 w 4471519"/>
              <a:gd name="connsiteY9" fmla="*/ 999393 h 5308124"/>
              <a:gd name="connsiteX0" fmla="*/ 4109457 w 5198153"/>
              <a:gd name="connsiteY0" fmla="*/ 1939639 h 5308124"/>
              <a:gd name="connsiteX1" fmla="*/ 4147471 w 5198153"/>
              <a:gd name="connsiteY1" fmla="*/ 4364592 h 5308124"/>
              <a:gd name="connsiteX2" fmla="*/ 3701754 w 5198153"/>
              <a:gd name="connsiteY2" fmla="*/ 4796810 h 5308124"/>
              <a:gd name="connsiteX3" fmla="*/ 3699509 w 5198153"/>
              <a:gd name="connsiteY3" fmla="*/ 5227689 h 5308124"/>
              <a:gd name="connsiteX4" fmla="*/ 5107942 w 5198153"/>
              <a:gd name="connsiteY4" fmla="*/ 4908282 h 5308124"/>
              <a:gd name="connsiteX5" fmla="*/ 4897504 w 5198153"/>
              <a:gd name="connsiteY5" fmla="*/ 396470 h 5308124"/>
              <a:gd name="connsiteX6" fmla="*/ 3281101 w 5198153"/>
              <a:gd name="connsiteY6" fmla="*/ 226459 h 5308124"/>
              <a:gd name="connsiteX7" fmla="*/ 0 w 5198153"/>
              <a:gd name="connsiteY7" fmla="*/ 1753626 h 5308124"/>
              <a:gd name="connsiteX8" fmla="*/ 726634 w 5198153"/>
              <a:gd name="connsiteY8" fmla="*/ 999393 h 5308124"/>
              <a:gd name="connsiteX9" fmla="*/ 726634 w 5198153"/>
              <a:gd name="connsiteY9" fmla="*/ 999393 h 5308124"/>
              <a:gd name="connsiteX0" fmla="*/ 4296184 w 5419448"/>
              <a:gd name="connsiteY0" fmla="*/ 1909204 h 5277689"/>
              <a:gd name="connsiteX1" fmla="*/ 4334198 w 5419448"/>
              <a:gd name="connsiteY1" fmla="*/ 4334157 h 5277689"/>
              <a:gd name="connsiteX2" fmla="*/ 3888481 w 5419448"/>
              <a:gd name="connsiteY2" fmla="*/ 4766375 h 5277689"/>
              <a:gd name="connsiteX3" fmla="*/ 3886236 w 5419448"/>
              <a:gd name="connsiteY3" fmla="*/ 5197254 h 5277689"/>
              <a:gd name="connsiteX4" fmla="*/ 5294669 w 5419448"/>
              <a:gd name="connsiteY4" fmla="*/ 4877847 h 5277689"/>
              <a:gd name="connsiteX5" fmla="*/ 5084231 w 5419448"/>
              <a:gd name="connsiteY5" fmla="*/ 366035 h 5277689"/>
              <a:gd name="connsiteX6" fmla="*/ 90578 w 5419448"/>
              <a:gd name="connsiteY6" fmla="*/ 274055 h 5277689"/>
              <a:gd name="connsiteX7" fmla="*/ 186727 w 5419448"/>
              <a:gd name="connsiteY7" fmla="*/ 1723191 h 5277689"/>
              <a:gd name="connsiteX8" fmla="*/ 913361 w 5419448"/>
              <a:gd name="connsiteY8" fmla="*/ 968958 h 5277689"/>
              <a:gd name="connsiteX9" fmla="*/ 913361 w 5419448"/>
              <a:gd name="connsiteY9" fmla="*/ 968958 h 5277689"/>
              <a:gd name="connsiteX0" fmla="*/ 4296184 w 5419448"/>
              <a:gd name="connsiteY0" fmla="*/ 1909204 h 5277689"/>
              <a:gd name="connsiteX1" fmla="*/ 4334198 w 5419448"/>
              <a:gd name="connsiteY1" fmla="*/ 4334157 h 5277689"/>
              <a:gd name="connsiteX2" fmla="*/ 3888481 w 5419448"/>
              <a:gd name="connsiteY2" fmla="*/ 4766375 h 5277689"/>
              <a:gd name="connsiteX3" fmla="*/ 3886236 w 5419448"/>
              <a:gd name="connsiteY3" fmla="*/ 5197254 h 5277689"/>
              <a:gd name="connsiteX4" fmla="*/ 5294669 w 5419448"/>
              <a:gd name="connsiteY4" fmla="*/ 4877847 h 5277689"/>
              <a:gd name="connsiteX5" fmla="*/ 5084231 w 5419448"/>
              <a:gd name="connsiteY5" fmla="*/ 366035 h 5277689"/>
              <a:gd name="connsiteX6" fmla="*/ 90578 w 5419448"/>
              <a:gd name="connsiteY6" fmla="*/ 274055 h 5277689"/>
              <a:gd name="connsiteX7" fmla="*/ 186727 w 5419448"/>
              <a:gd name="connsiteY7" fmla="*/ 1723191 h 5277689"/>
              <a:gd name="connsiteX8" fmla="*/ 913361 w 5419448"/>
              <a:gd name="connsiteY8" fmla="*/ 968958 h 5277689"/>
              <a:gd name="connsiteX9" fmla="*/ 913361 w 5419448"/>
              <a:gd name="connsiteY9" fmla="*/ 968958 h 5277689"/>
              <a:gd name="connsiteX0" fmla="*/ 4328883 w 5452147"/>
              <a:gd name="connsiteY0" fmla="*/ 1909204 h 5277689"/>
              <a:gd name="connsiteX1" fmla="*/ 4366897 w 5452147"/>
              <a:gd name="connsiteY1" fmla="*/ 4334157 h 5277689"/>
              <a:gd name="connsiteX2" fmla="*/ 3921180 w 5452147"/>
              <a:gd name="connsiteY2" fmla="*/ 4766375 h 5277689"/>
              <a:gd name="connsiteX3" fmla="*/ 3918935 w 5452147"/>
              <a:gd name="connsiteY3" fmla="*/ 5197254 h 5277689"/>
              <a:gd name="connsiteX4" fmla="*/ 5327368 w 5452147"/>
              <a:gd name="connsiteY4" fmla="*/ 4877847 h 5277689"/>
              <a:gd name="connsiteX5" fmla="*/ 5116930 w 5452147"/>
              <a:gd name="connsiteY5" fmla="*/ 366035 h 5277689"/>
              <a:gd name="connsiteX6" fmla="*/ 123277 w 5452147"/>
              <a:gd name="connsiteY6" fmla="*/ 274055 h 5277689"/>
              <a:gd name="connsiteX7" fmla="*/ 219426 w 5452147"/>
              <a:gd name="connsiteY7" fmla="*/ 1723191 h 5277689"/>
              <a:gd name="connsiteX8" fmla="*/ 946060 w 5452147"/>
              <a:gd name="connsiteY8" fmla="*/ 968958 h 5277689"/>
              <a:gd name="connsiteX9" fmla="*/ 946060 w 5452147"/>
              <a:gd name="connsiteY9" fmla="*/ 968958 h 5277689"/>
              <a:gd name="connsiteX0" fmla="*/ 4421021 w 5544285"/>
              <a:gd name="connsiteY0" fmla="*/ 1909204 h 5277689"/>
              <a:gd name="connsiteX1" fmla="*/ 4459035 w 5544285"/>
              <a:gd name="connsiteY1" fmla="*/ 4334157 h 5277689"/>
              <a:gd name="connsiteX2" fmla="*/ 4013318 w 5544285"/>
              <a:gd name="connsiteY2" fmla="*/ 4766375 h 5277689"/>
              <a:gd name="connsiteX3" fmla="*/ 4011073 w 5544285"/>
              <a:gd name="connsiteY3" fmla="*/ 5197254 h 5277689"/>
              <a:gd name="connsiteX4" fmla="*/ 5419506 w 5544285"/>
              <a:gd name="connsiteY4" fmla="*/ 4877847 h 5277689"/>
              <a:gd name="connsiteX5" fmla="*/ 5209068 w 5544285"/>
              <a:gd name="connsiteY5" fmla="*/ 366035 h 5277689"/>
              <a:gd name="connsiteX6" fmla="*/ 215415 w 5544285"/>
              <a:gd name="connsiteY6" fmla="*/ 274055 h 5277689"/>
              <a:gd name="connsiteX7" fmla="*/ 311564 w 5544285"/>
              <a:gd name="connsiteY7" fmla="*/ 1723191 h 5277689"/>
              <a:gd name="connsiteX8" fmla="*/ 1038198 w 5544285"/>
              <a:gd name="connsiteY8" fmla="*/ 968958 h 5277689"/>
              <a:gd name="connsiteX9" fmla="*/ 1038198 w 5544285"/>
              <a:gd name="connsiteY9" fmla="*/ 968958 h 5277689"/>
              <a:gd name="connsiteX0" fmla="*/ 4421021 w 5544285"/>
              <a:gd name="connsiteY0" fmla="*/ 1909204 h 5277689"/>
              <a:gd name="connsiteX1" fmla="*/ 4459035 w 5544285"/>
              <a:gd name="connsiteY1" fmla="*/ 4334157 h 5277689"/>
              <a:gd name="connsiteX2" fmla="*/ 4013318 w 5544285"/>
              <a:gd name="connsiteY2" fmla="*/ 4766375 h 5277689"/>
              <a:gd name="connsiteX3" fmla="*/ 4011073 w 5544285"/>
              <a:gd name="connsiteY3" fmla="*/ 5197254 h 5277689"/>
              <a:gd name="connsiteX4" fmla="*/ 5419506 w 5544285"/>
              <a:gd name="connsiteY4" fmla="*/ 4877847 h 5277689"/>
              <a:gd name="connsiteX5" fmla="*/ 5209068 w 5544285"/>
              <a:gd name="connsiteY5" fmla="*/ 366035 h 5277689"/>
              <a:gd name="connsiteX6" fmla="*/ 215415 w 5544285"/>
              <a:gd name="connsiteY6" fmla="*/ 274055 h 5277689"/>
              <a:gd name="connsiteX7" fmla="*/ 311564 w 5544285"/>
              <a:gd name="connsiteY7" fmla="*/ 1723191 h 5277689"/>
              <a:gd name="connsiteX8" fmla="*/ 1038198 w 5544285"/>
              <a:gd name="connsiteY8" fmla="*/ 968958 h 5277689"/>
              <a:gd name="connsiteX9" fmla="*/ 1038198 w 5544285"/>
              <a:gd name="connsiteY9" fmla="*/ 968958 h 5277689"/>
              <a:gd name="connsiteX0" fmla="*/ 4421021 w 5544285"/>
              <a:gd name="connsiteY0" fmla="*/ 1909204 h 5277689"/>
              <a:gd name="connsiteX1" fmla="*/ 4459035 w 5544285"/>
              <a:gd name="connsiteY1" fmla="*/ 4334157 h 5277689"/>
              <a:gd name="connsiteX2" fmla="*/ 4013318 w 5544285"/>
              <a:gd name="connsiteY2" fmla="*/ 4766375 h 5277689"/>
              <a:gd name="connsiteX3" fmla="*/ 4011073 w 5544285"/>
              <a:gd name="connsiteY3" fmla="*/ 5197254 h 5277689"/>
              <a:gd name="connsiteX4" fmla="*/ 5419506 w 5544285"/>
              <a:gd name="connsiteY4" fmla="*/ 4877847 h 5277689"/>
              <a:gd name="connsiteX5" fmla="*/ 5209068 w 5544285"/>
              <a:gd name="connsiteY5" fmla="*/ 366035 h 5277689"/>
              <a:gd name="connsiteX6" fmla="*/ 215415 w 5544285"/>
              <a:gd name="connsiteY6" fmla="*/ 274055 h 5277689"/>
              <a:gd name="connsiteX7" fmla="*/ 311564 w 5544285"/>
              <a:gd name="connsiteY7" fmla="*/ 1723191 h 5277689"/>
              <a:gd name="connsiteX8" fmla="*/ 1038198 w 5544285"/>
              <a:gd name="connsiteY8" fmla="*/ 968958 h 5277689"/>
              <a:gd name="connsiteX9" fmla="*/ 1038198 w 5544285"/>
              <a:gd name="connsiteY9" fmla="*/ 968958 h 5277689"/>
              <a:gd name="connsiteX0" fmla="*/ 4421021 w 5544285"/>
              <a:gd name="connsiteY0" fmla="*/ 1909204 h 5277689"/>
              <a:gd name="connsiteX1" fmla="*/ 4459035 w 5544285"/>
              <a:gd name="connsiteY1" fmla="*/ 4334157 h 5277689"/>
              <a:gd name="connsiteX2" fmla="*/ 4013318 w 5544285"/>
              <a:gd name="connsiteY2" fmla="*/ 4766375 h 5277689"/>
              <a:gd name="connsiteX3" fmla="*/ 4011073 w 5544285"/>
              <a:gd name="connsiteY3" fmla="*/ 5197254 h 5277689"/>
              <a:gd name="connsiteX4" fmla="*/ 5419506 w 5544285"/>
              <a:gd name="connsiteY4" fmla="*/ 4877847 h 5277689"/>
              <a:gd name="connsiteX5" fmla="*/ 5209068 w 5544285"/>
              <a:gd name="connsiteY5" fmla="*/ 366035 h 5277689"/>
              <a:gd name="connsiteX6" fmla="*/ 215415 w 5544285"/>
              <a:gd name="connsiteY6" fmla="*/ 274055 h 5277689"/>
              <a:gd name="connsiteX7" fmla="*/ 311564 w 5544285"/>
              <a:gd name="connsiteY7" fmla="*/ 1723191 h 5277689"/>
              <a:gd name="connsiteX8" fmla="*/ 1038198 w 5544285"/>
              <a:gd name="connsiteY8" fmla="*/ 968958 h 5277689"/>
              <a:gd name="connsiteX9" fmla="*/ 1038198 w 5544285"/>
              <a:gd name="connsiteY9" fmla="*/ 968958 h 5277689"/>
              <a:gd name="connsiteX0" fmla="*/ 4630236 w 5753500"/>
              <a:gd name="connsiteY0" fmla="*/ 1958869 h 5327354"/>
              <a:gd name="connsiteX1" fmla="*/ 4668250 w 5753500"/>
              <a:gd name="connsiteY1" fmla="*/ 4383822 h 5327354"/>
              <a:gd name="connsiteX2" fmla="*/ 4222533 w 5753500"/>
              <a:gd name="connsiteY2" fmla="*/ 4816040 h 5327354"/>
              <a:gd name="connsiteX3" fmla="*/ 4220288 w 5753500"/>
              <a:gd name="connsiteY3" fmla="*/ 5246919 h 5327354"/>
              <a:gd name="connsiteX4" fmla="*/ 5628721 w 5753500"/>
              <a:gd name="connsiteY4" fmla="*/ 4927512 h 5327354"/>
              <a:gd name="connsiteX5" fmla="*/ 5418283 w 5753500"/>
              <a:gd name="connsiteY5" fmla="*/ 415700 h 5327354"/>
              <a:gd name="connsiteX6" fmla="*/ 424630 w 5753500"/>
              <a:gd name="connsiteY6" fmla="*/ 323720 h 5327354"/>
              <a:gd name="connsiteX7" fmla="*/ 284398 w 5753500"/>
              <a:gd name="connsiteY7" fmla="*/ 1493640 h 5327354"/>
              <a:gd name="connsiteX8" fmla="*/ 520779 w 5753500"/>
              <a:gd name="connsiteY8" fmla="*/ 1772856 h 5327354"/>
              <a:gd name="connsiteX9" fmla="*/ 1247413 w 5753500"/>
              <a:gd name="connsiteY9" fmla="*/ 1018623 h 5327354"/>
              <a:gd name="connsiteX10" fmla="*/ 1247413 w 5753500"/>
              <a:gd name="connsiteY10" fmla="*/ 1018623 h 5327354"/>
              <a:gd name="connsiteX0" fmla="*/ 4931788 w 6055052"/>
              <a:gd name="connsiteY0" fmla="*/ 1958869 h 5327354"/>
              <a:gd name="connsiteX1" fmla="*/ 4969802 w 6055052"/>
              <a:gd name="connsiteY1" fmla="*/ 4383822 h 5327354"/>
              <a:gd name="connsiteX2" fmla="*/ 4524085 w 6055052"/>
              <a:gd name="connsiteY2" fmla="*/ 4816040 h 5327354"/>
              <a:gd name="connsiteX3" fmla="*/ 4521840 w 6055052"/>
              <a:gd name="connsiteY3" fmla="*/ 5246919 h 5327354"/>
              <a:gd name="connsiteX4" fmla="*/ 5930273 w 6055052"/>
              <a:gd name="connsiteY4" fmla="*/ 4927512 h 5327354"/>
              <a:gd name="connsiteX5" fmla="*/ 5719835 w 6055052"/>
              <a:gd name="connsiteY5" fmla="*/ 415700 h 5327354"/>
              <a:gd name="connsiteX6" fmla="*/ 726182 w 6055052"/>
              <a:gd name="connsiteY6" fmla="*/ 323720 h 5327354"/>
              <a:gd name="connsiteX7" fmla="*/ 16235 w 6055052"/>
              <a:gd name="connsiteY7" fmla="*/ 1653014 h 5327354"/>
              <a:gd name="connsiteX8" fmla="*/ 822331 w 6055052"/>
              <a:gd name="connsiteY8" fmla="*/ 1772856 h 5327354"/>
              <a:gd name="connsiteX9" fmla="*/ 1548965 w 6055052"/>
              <a:gd name="connsiteY9" fmla="*/ 1018623 h 5327354"/>
              <a:gd name="connsiteX10" fmla="*/ 1548965 w 6055052"/>
              <a:gd name="connsiteY10" fmla="*/ 1018623 h 5327354"/>
              <a:gd name="connsiteX0" fmla="*/ 5116365 w 6271906"/>
              <a:gd name="connsiteY0" fmla="*/ 1963833 h 5332318"/>
              <a:gd name="connsiteX1" fmla="*/ 5154379 w 6271906"/>
              <a:gd name="connsiteY1" fmla="*/ 4388786 h 5332318"/>
              <a:gd name="connsiteX2" fmla="*/ 4708662 w 6271906"/>
              <a:gd name="connsiteY2" fmla="*/ 4821004 h 5332318"/>
              <a:gd name="connsiteX3" fmla="*/ 4706417 w 6271906"/>
              <a:gd name="connsiteY3" fmla="*/ 5251883 h 5332318"/>
              <a:gd name="connsiteX4" fmla="*/ 6114850 w 6271906"/>
              <a:gd name="connsiteY4" fmla="*/ 4932476 h 5332318"/>
              <a:gd name="connsiteX5" fmla="*/ 5904412 w 6271906"/>
              <a:gd name="connsiteY5" fmla="*/ 420664 h 5332318"/>
              <a:gd name="connsiteX6" fmla="*/ 470373 w 6271906"/>
              <a:gd name="connsiteY6" fmla="*/ 317337 h 5332318"/>
              <a:gd name="connsiteX7" fmla="*/ 200812 w 6271906"/>
              <a:gd name="connsiteY7" fmla="*/ 1657978 h 5332318"/>
              <a:gd name="connsiteX8" fmla="*/ 1006908 w 6271906"/>
              <a:gd name="connsiteY8" fmla="*/ 1777820 h 5332318"/>
              <a:gd name="connsiteX9" fmla="*/ 1733542 w 6271906"/>
              <a:gd name="connsiteY9" fmla="*/ 1023587 h 5332318"/>
              <a:gd name="connsiteX10" fmla="*/ 1733542 w 6271906"/>
              <a:gd name="connsiteY10" fmla="*/ 1023587 h 5332318"/>
              <a:gd name="connsiteX0" fmla="*/ 5116365 w 6271906"/>
              <a:gd name="connsiteY0" fmla="*/ 1967246 h 5335731"/>
              <a:gd name="connsiteX1" fmla="*/ 5154379 w 6271906"/>
              <a:gd name="connsiteY1" fmla="*/ 4392199 h 5335731"/>
              <a:gd name="connsiteX2" fmla="*/ 4708662 w 6271906"/>
              <a:gd name="connsiteY2" fmla="*/ 4824417 h 5335731"/>
              <a:gd name="connsiteX3" fmla="*/ 4706417 w 6271906"/>
              <a:gd name="connsiteY3" fmla="*/ 5255296 h 5335731"/>
              <a:gd name="connsiteX4" fmla="*/ 6114850 w 6271906"/>
              <a:gd name="connsiteY4" fmla="*/ 4935889 h 5335731"/>
              <a:gd name="connsiteX5" fmla="*/ 5904412 w 6271906"/>
              <a:gd name="connsiteY5" fmla="*/ 424077 h 5335731"/>
              <a:gd name="connsiteX6" fmla="*/ 470373 w 6271906"/>
              <a:gd name="connsiteY6" fmla="*/ 320750 h 5335731"/>
              <a:gd name="connsiteX7" fmla="*/ 200812 w 6271906"/>
              <a:gd name="connsiteY7" fmla="*/ 1661391 h 5335731"/>
              <a:gd name="connsiteX8" fmla="*/ 1006908 w 6271906"/>
              <a:gd name="connsiteY8" fmla="*/ 1781233 h 5335731"/>
              <a:gd name="connsiteX9" fmla="*/ 1733542 w 6271906"/>
              <a:gd name="connsiteY9" fmla="*/ 1027000 h 5335731"/>
              <a:gd name="connsiteX10" fmla="*/ 1733542 w 6271906"/>
              <a:gd name="connsiteY10" fmla="*/ 1027000 h 5335731"/>
              <a:gd name="connsiteX0" fmla="*/ 5116365 w 6271906"/>
              <a:gd name="connsiteY0" fmla="*/ 1842272 h 5210757"/>
              <a:gd name="connsiteX1" fmla="*/ 5154379 w 6271906"/>
              <a:gd name="connsiteY1" fmla="*/ 4267225 h 5210757"/>
              <a:gd name="connsiteX2" fmla="*/ 4708662 w 6271906"/>
              <a:gd name="connsiteY2" fmla="*/ 4699443 h 5210757"/>
              <a:gd name="connsiteX3" fmla="*/ 4706417 w 6271906"/>
              <a:gd name="connsiteY3" fmla="*/ 5130322 h 5210757"/>
              <a:gd name="connsiteX4" fmla="*/ 6114850 w 6271906"/>
              <a:gd name="connsiteY4" fmla="*/ 4810915 h 5210757"/>
              <a:gd name="connsiteX5" fmla="*/ 5904412 w 6271906"/>
              <a:gd name="connsiteY5" fmla="*/ 299103 h 5210757"/>
              <a:gd name="connsiteX6" fmla="*/ 470373 w 6271906"/>
              <a:gd name="connsiteY6" fmla="*/ 195776 h 5210757"/>
              <a:gd name="connsiteX7" fmla="*/ 200812 w 6271906"/>
              <a:gd name="connsiteY7" fmla="*/ 1536417 h 5210757"/>
              <a:gd name="connsiteX8" fmla="*/ 1006908 w 6271906"/>
              <a:gd name="connsiteY8" fmla="*/ 1656259 h 5210757"/>
              <a:gd name="connsiteX9" fmla="*/ 1733542 w 6271906"/>
              <a:gd name="connsiteY9" fmla="*/ 902026 h 5210757"/>
              <a:gd name="connsiteX10" fmla="*/ 1733542 w 6271906"/>
              <a:gd name="connsiteY10" fmla="*/ 902026 h 5210757"/>
              <a:gd name="connsiteX0" fmla="*/ 5116365 w 6428461"/>
              <a:gd name="connsiteY0" fmla="*/ 1689119 h 5057604"/>
              <a:gd name="connsiteX1" fmla="*/ 5154379 w 6428461"/>
              <a:gd name="connsiteY1" fmla="*/ 4114072 h 5057604"/>
              <a:gd name="connsiteX2" fmla="*/ 4708662 w 6428461"/>
              <a:gd name="connsiteY2" fmla="*/ 4546290 h 5057604"/>
              <a:gd name="connsiteX3" fmla="*/ 4706417 w 6428461"/>
              <a:gd name="connsiteY3" fmla="*/ 4977169 h 5057604"/>
              <a:gd name="connsiteX4" fmla="*/ 6114850 w 6428461"/>
              <a:gd name="connsiteY4" fmla="*/ 4657762 h 5057604"/>
              <a:gd name="connsiteX5" fmla="*/ 5904412 w 6428461"/>
              <a:gd name="connsiteY5" fmla="*/ 145950 h 5057604"/>
              <a:gd name="connsiteX6" fmla="*/ 470373 w 6428461"/>
              <a:gd name="connsiteY6" fmla="*/ 42623 h 5057604"/>
              <a:gd name="connsiteX7" fmla="*/ 200812 w 6428461"/>
              <a:gd name="connsiteY7" fmla="*/ 1383264 h 5057604"/>
              <a:gd name="connsiteX8" fmla="*/ 1006908 w 6428461"/>
              <a:gd name="connsiteY8" fmla="*/ 1503106 h 5057604"/>
              <a:gd name="connsiteX9" fmla="*/ 1733542 w 6428461"/>
              <a:gd name="connsiteY9" fmla="*/ 748873 h 5057604"/>
              <a:gd name="connsiteX10" fmla="*/ 1733542 w 6428461"/>
              <a:gd name="connsiteY10" fmla="*/ 748873 h 5057604"/>
              <a:gd name="connsiteX0" fmla="*/ 5116365 w 6552772"/>
              <a:gd name="connsiteY0" fmla="*/ 1689119 h 5057604"/>
              <a:gd name="connsiteX1" fmla="*/ 5154379 w 6552772"/>
              <a:gd name="connsiteY1" fmla="*/ 4114072 h 5057604"/>
              <a:gd name="connsiteX2" fmla="*/ 4708662 w 6552772"/>
              <a:gd name="connsiteY2" fmla="*/ 4546290 h 5057604"/>
              <a:gd name="connsiteX3" fmla="*/ 4706417 w 6552772"/>
              <a:gd name="connsiteY3" fmla="*/ 4977169 h 5057604"/>
              <a:gd name="connsiteX4" fmla="*/ 6114850 w 6552772"/>
              <a:gd name="connsiteY4" fmla="*/ 4657762 h 5057604"/>
              <a:gd name="connsiteX5" fmla="*/ 5904412 w 6552772"/>
              <a:gd name="connsiteY5" fmla="*/ 145950 h 5057604"/>
              <a:gd name="connsiteX6" fmla="*/ 470373 w 6552772"/>
              <a:gd name="connsiteY6" fmla="*/ 42623 h 5057604"/>
              <a:gd name="connsiteX7" fmla="*/ 200812 w 6552772"/>
              <a:gd name="connsiteY7" fmla="*/ 1383264 h 5057604"/>
              <a:gd name="connsiteX8" fmla="*/ 1006908 w 6552772"/>
              <a:gd name="connsiteY8" fmla="*/ 1503106 h 5057604"/>
              <a:gd name="connsiteX9" fmla="*/ 1733542 w 6552772"/>
              <a:gd name="connsiteY9" fmla="*/ 748873 h 5057604"/>
              <a:gd name="connsiteX10" fmla="*/ 1733542 w 6552772"/>
              <a:gd name="connsiteY10" fmla="*/ 748873 h 5057604"/>
              <a:gd name="connsiteX0" fmla="*/ 5116365 w 6552772"/>
              <a:gd name="connsiteY0" fmla="*/ 1689119 h 5061754"/>
              <a:gd name="connsiteX1" fmla="*/ 5154379 w 6552772"/>
              <a:gd name="connsiteY1" fmla="*/ 4114072 h 5061754"/>
              <a:gd name="connsiteX2" fmla="*/ 4708662 w 6552772"/>
              <a:gd name="connsiteY2" fmla="*/ 4546290 h 5061754"/>
              <a:gd name="connsiteX3" fmla="*/ 4706417 w 6552772"/>
              <a:gd name="connsiteY3" fmla="*/ 4977169 h 5061754"/>
              <a:gd name="connsiteX4" fmla="*/ 6114850 w 6552772"/>
              <a:gd name="connsiteY4" fmla="*/ 4657762 h 5061754"/>
              <a:gd name="connsiteX5" fmla="*/ 5904412 w 6552772"/>
              <a:gd name="connsiteY5" fmla="*/ 145950 h 5061754"/>
              <a:gd name="connsiteX6" fmla="*/ 470373 w 6552772"/>
              <a:gd name="connsiteY6" fmla="*/ 42623 h 5061754"/>
              <a:gd name="connsiteX7" fmla="*/ 200812 w 6552772"/>
              <a:gd name="connsiteY7" fmla="*/ 1383264 h 5061754"/>
              <a:gd name="connsiteX8" fmla="*/ 1006908 w 6552772"/>
              <a:gd name="connsiteY8" fmla="*/ 1503106 h 5061754"/>
              <a:gd name="connsiteX9" fmla="*/ 1733542 w 6552772"/>
              <a:gd name="connsiteY9" fmla="*/ 748873 h 5061754"/>
              <a:gd name="connsiteX10" fmla="*/ 1733542 w 6552772"/>
              <a:gd name="connsiteY10" fmla="*/ 748873 h 5061754"/>
              <a:gd name="connsiteX0" fmla="*/ 5116365 w 6530242"/>
              <a:gd name="connsiteY0" fmla="*/ 1689119 h 5061754"/>
              <a:gd name="connsiteX1" fmla="*/ 5154379 w 6530242"/>
              <a:gd name="connsiteY1" fmla="*/ 4114072 h 5061754"/>
              <a:gd name="connsiteX2" fmla="*/ 4708662 w 6530242"/>
              <a:gd name="connsiteY2" fmla="*/ 4546290 h 5061754"/>
              <a:gd name="connsiteX3" fmla="*/ 4706417 w 6530242"/>
              <a:gd name="connsiteY3" fmla="*/ 4977169 h 5061754"/>
              <a:gd name="connsiteX4" fmla="*/ 6114850 w 6530242"/>
              <a:gd name="connsiteY4" fmla="*/ 4657762 h 5061754"/>
              <a:gd name="connsiteX5" fmla="*/ 5904412 w 6530242"/>
              <a:gd name="connsiteY5" fmla="*/ 145950 h 5061754"/>
              <a:gd name="connsiteX6" fmla="*/ 470373 w 6530242"/>
              <a:gd name="connsiteY6" fmla="*/ 42623 h 5061754"/>
              <a:gd name="connsiteX7" fmla="*/ 200812 w 6530242"/>
              <a:gd name="connsiteY7" fmla="*/ 1383264 h 5061754"/>
              <a:gd name="connsiteX8" fmla="*/ 1006908 w 6530242"/>
              <a:gd name="connsiteY8" fmla="*/ 1503106 h 5061754"/>
              <a:gd name="connsiteX9" fmla="*/ 1733542 w 6530242"/>
              <a:gd name="connsiteY9" fmla="*/ 748873 h 5061754"/>
              <a:gd name="connsiteX10" fmla="*/ 1733542 w 6530242"/>
              <a:gd name="connsiteY10" fmla="*/ 748873 h 5061754"/>
              <a:gd name="connsiteX0" fmla="*/ 5116365 w 6406477"/>
              <a:gd name="connsiteY0" fmla="*/ 1807416 h 5180051"/>
              <a:gd name="connsiteX1" fmla="*/ 5154379 w 6406477"/>
              <a:gd name="connsiteY1" fmla="*/ 4232369 h 5180051"/>
              <a:gd name="connsiteX2" fmla="*/ 4708662 w 6406477"/>
              <a:gd name="connsiteY2" fmla="*/ 4664587 h 5180051"/>
              <a:gd name="connsiteX3" fmla="*/ 4706417 w 6406477"/>
              <a:gd name="connsiteY3" fmla="*/ 5095466 h 5180051"/>
              <a:gd name="connsiteX4" fmla="*/ 6114850 w 6406477"/>
              <a:gd name="connsiteY4" fmla="*/ 4776059 h 5180051"/>
              <a:gd name="connsiteX5" fmla="*/ 5904412 w 6406477"/>
              <a:gd name="connsiteY5" fmla="*/ 264247 h 5180051"/>
              <a:gd name="connsiteX6" fmla="*/ 470373 w 6406477"/>
              <a:gd name="connsiteY6" fmla="*/ 160920 h 5180051"/>
              <a:gd name="connsiteX7" fmla="*/ 200812 w 6406477"/>
              <a:gd name="connsiteY7" fmla="*/ 1501561 h 5180051"/>
              <a:gd name="connsiteX8" fmla="*/ 1006908 w 6406477"/>
              <a:gd name="connsiteY8" fmla="*/ 1621403 h 5180051"/>
              <a:gd name="connsiteX9" fmla="*/ 1733542 w 6406477"/>
              <a:gd name="connsiteY9" fmla="*/ 867170 h 5180051"/>
              <a:gd name="connsiteX10" fmla="*/ 1733542 w 6406477"/>
              <a:gd name="connsiteY10" fmla="*/ 867170 h 5180051"/>
              <a:gd name="connsiteX0" fmla="*/ 5116365 w 6406477"/>
              <a:gd name="connsiteY0" fmla="*/ 1807416 h 5180051"/>
              <a:gd name="connsiteX1" fmla="*/ 5154379 w 6406477"/>
              <a:gd name="connsiteY1" fmla="*/ 4232369 h 5180051"/>
              <a:gd name="connsiteX2" fmla="*/ 4708662 w 6406477"/>
              <a:gd name="connsiteY2" fmla="*/ 4664587 h 5180051"/>
              <a:gd name="connsiteX3" fmla="*/ 4706417 w 6406477"/>
              <a:gd name="connsiteY3" fmla="*/ 5095466 h 5180051"/>
              <a:gd name="connsiteX4" fmla="*/ 6114850 w 6406477"/>
              <a:gd name="connsiteY4" fmla="*/ 4776059 h 5180051"/>
              <a:gd name="connsiteX5" fmla="*/ 5904412 w 6406477"/>
              <a:gd name="connsiteY5" fmla="*/ 264247 h 5180051"/>
              <a:gd name="connsiteX6" fmla="*/ 470373 w 6406477"/>
              <a:gd name="connsiteY6" fmla="*/ 160920 h 5180051"/>
              <a:gd name="connsiteX7" fmla="*/ 200812 w 6406477"/>
              <a:gd name="connsiteY7" fmla="*/ 1501561 h 5180051"/>
              <a:gd name="connsiteX8" fmla="*/ 1006908 w 6406477"/>
              <a:gd name="connsiteY8" fmla="*/ 1621403 h 5180051"/>
              <a:gd name="connsiteX9" fmla="*/ 1733542 w 6406477"/>
              <a:gd name="connsiteY9" fmla="*/ 867170 h 5180051"/>
              <a:gd name="connsiteX10" fmla="*/ 1733542 w 6406477"/>
              <a:gd name="connsiteY10" fmla="*/ 867170 h 5180051"/>
              <a:gd name="connsiteX0" fmla="*/ 5116365 w 6406477"/>
              <a:gd name="connsiteY0" fmla="*/ 1807416 h 5180051"/>
              <a:gd name="connsiteX1" fmla="*/ 5154379 w 6406477"/>
              <a:gd name="connsiteY1" fmla="*/ 4232369 h 5180051"/>
              <a:gd name="connsiteX2" fmla="*/ 4708662 w 6406477"/>
              <a:gd name="connsiteY2" fmla="*/ 4664587 h 5180051"/>
              <a:gd name="connsiteX3" fmla="*/ 4706417 w 6406477"/>
              <a:gd name="connsiteY3" fmla="*/ 5095466 h 5180051"/>
              <a:gd name="connsiteX4" fmla="*/ 6114850 w 6406477"/>
              <a:gd name="connsiteY4" fmla="*/ 4776059 h 5180051"/>
              <a:gd name="connsiteX5" fmla="*/ 5904412 w 6406477"/>
              <a:gd name="connsiteY5" fmla="*/ 264247 h 5180051"/>
              <a:gd name="connsiteX6" fmla="*/ 470373 w 6406477"/>
              <a:gd name="connsiteY6" fmla="*/ 160920 h 5180051"/>
              <a:gd name="connsiteX7" fmla="*/ 200812 w 6406477"/>
              <a:gd name="connsiteY7" fmla="*/ 1501561 h 5180051"/>
              <a:gd name="connsiteX8" fmla="*/ 1006908 w 6406477"/>
              <a:gd name="connsiteY8" fmla="*/ 1621403 h 5180051"/>
              <a:gd name="connsiteX9" fmla="*/ 1733542 w 6406477"/>
              <a:gd name="connsiteY9" fmla="*/ 867170 h 5180051"/>
              <a:gd name="connsiteX10" fmla="*/ 1733542 w 6406477"/>
              <a:gd name="connsiteY10" fmla="*/ 867170 h 518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06477" h="5180051">
                <a:moveTo>
                  <a:pt x="5116365" y="1807416"/>
                </a:moveTo>
                <a:cubicBezTo>
                  <a:pt x="4679773" y="2215467"/>
                  <a:pt x="5222330" y="3756174"/>
                  <a:pt x="5154379" y="4232369"/>
                </a:cubicBezTo>
                <a:cubicBezTo>
                  <a:pt x="5086429" y="4708564"/>
                  <a:pt x="5148392" y="4307406"/>
                  <a:pt x="4708662" y="4664587"/>
                </a:cubicBezTo>
                <a:cubicBezTo>
                  <a:pt x="4574755" y="5067159"/>
                  <a:pt x="4472052" y="5076887"/>
                  <a:pt x="4706417" y="5095466"/>
                </a:cubicBezTo>
                <a:cubicBezTo>
                  <a:pt x="4940782" y="5114045"/>
                  <a:pt x="5884515" y="5408680"/>
                  <a:pt x="6114850" y="4776059"/>
                </a:cubicBezTo>
                <a:cubicBezTo>
                  <a:pt x="6076061" y="4018614"/>
                  <a:pt x="6918555" y="954002"/>
                  <a:pt x="5904412" y="264247"/>
                </a:cubicBezTo>
                <a:cubicBezTo>
                  <a:pt x="4890269" y="-425508"/>
                  <a:pt x="3552414" y="491908"/>
                  <a:pt x="470373" y="160920"/>
                </a:cubicBezTo>
                <a:cubicBezTo>
                  <a:pt x="-385274" y="340577"/>
                  <a:pt x="184787" y="1260038"/>
                  <a:pt x="200812" y="1501561"/>
                </a:cubicBezTo>
                <a:cubicBezTo>
                  <a:pt x="216837" y="1743084"/>
                  <a:pt x="846406" y="1700572"/>
                  <a:pt x="1006908" y="1621403"/>
                </a:cubicBezTo>
                <a:cubicBezTo>
                  <a:pt x="1100107" y="1323969"/>
                  <a:pt x="1753581" y="1227627"/>
                  <a:pt x="1733542" y="867170"/>
                </a:cubicBezTo>
                <a:lnTo>
                  <a:pt x="1733542" y="867170"/>
                </a:lnTo>
              </a:path>
            </a:pathLst>
          </a:custGeom>
          <a:ln>
            <a:solidFill>
              <a:srgbClr val="008000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0809A866-6E90-714F-AFE3-9134177885B1}"/>
              </a:ext>
            </a:extLst>
          </p:cNvPr>
          <p:cNvSpPr/>
          <p:nvPr/>
        </p:nvSpPr>
        <p:spPr>
          <a:xfrm>
            <a:off x="9291048" y="4297851"/>
            <a:ext cx="606425" cy="398463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400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040920504"/>
      </p:ext>
    </p:extLst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LC-3 FSM State Diagram </a:t>
            </a:r>
            <a:r>
              <a:rPr lang="en-US" sz="2200" dirty="0">
                <a:latin typeface="Arial" charset="0"/>
              </a:rPr>
              <a:t>(</a:t>
            </a:r>
            <a:r>
              <a:rPr lang="en-US" sz="2200" dirty="0" err="1">
                <a:latin typeface="Arial" charset="0"/>
              </a:rPr>
              <a:t>Patt</a:t>
            </a:r>
            <a:r>
              <a:rPr lang="en-US" sz="2200" dirty="0">
                <a:latin typeface="Arial" charset="0"/>
              </a:rPr>
              <a:t> 2ed)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812" y="0"/>
            <a:ext cx="6028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1881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035" t="19444" r="-2965" b="-2778"/>
          <a:stretch/>
        </p:blipFill>
        <p:spPr>
          <a:xfrm>
            <a:off x="1524001" y="0"/>
            <a:ext cx="6028603" cy="6858000"/>
          </a:xfrm>
          <a:prstGeom prst="rect">
            <a:avLst/>
          </a:prstGeom>
        </p:spPr>
      </p:pic>
      <p:sp>
        <p:nvSpPr>
          <p:cNvPr id="60417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</a:rPr>
              <a:t>FSM States for Executing JMP</a:t>
            </a:r>
            <a:endParaRPr lang="en-US" sz="2000" dirty="0">
              <a:latin typeface="Arial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4013350" y="515577"/>
            <a:ext cx="3221123" cy="2398573"/>
          </a:xfrm>
          <a:custGeom>
            <a:avLst/>
            <a:gdLst>
              <a:gd name="connsiteX0" fmla="*/ 405985 w 3372006"/>
              <a:gd name="connsiteY0" fmla="*/ 63129 h 2903536"/>
              <a:gd name="connsiteX1" fmla="*/ 271 w 3372006"/>
              <a:gd name="connsiteY1" fmla="*/ 45488 h 2903536"/>
              <a:gd name="connsiteX2" fmla="*/ 458904 w 3372006"/>
              <a:gd name="connsiteY2" fmla="*/ 574722 h 2903536"/>
              <a:gd name="connsiteX3" fmla="*/ 1270332 w 3372006"/>
              <a:gd name="connsiteY3" fmla="*/ 1827244 h 2903536"/>
              <a:gd name="connsiteX4" fmla="*/ 1534929 w 3372006"/>
              <a:gd name="connsiteY4" fmla="*/ 2250632 h 2903536"/>
              <a:gd name="connsiteX5" fmla="*/ 2081760 w 3372006"/>
              <a:gd name="connsiteY5" fmla="*/ 2427044 h 2903536"/>
              <a:gd name="connsiteX6" fmla="*/ 2575673 w 3372006"/>
              <a:gd name="connsiteY6" fmla="*/ 2497608 h 2903536"/>
              <a:gd name="connsiteX7" fmla="*/ 3034306 w 3372006"/>
              <a:gd name="connsiteY7" fmla="*/ 2903355 h 2903536"/>
              <a:gd name="connsiteX8" fmla="*/ 3369461 w 3372006"/>
              <a:gd name="connsiteY8" fmla="*/ 2550532 h 2903536"/>
              <a:gd name="connsiteX9" fmla="*/ 2857909 w 3372006"/>
              <a:gd name="connsiteY9" fmla="*/ 2621097 h 2903536"/>
              <a:gd name="connsiteX10" fmla="*/ 2787350 w 3372006"/>
              <a:gd name="connsiteY10" fmla="*/ 1968374 h 2903536"/>
              <a:gd name="connsiteX11" fmla="*/ 2134680 w 3372006"/>
              <a:gd name="connsiteY11" fmla="*/ 1756680 h 2903536"/>
              <a:gd name="connsiteX12" fmla="*/ 1446730 w 3372006"/>
              <a:gd name="connsiteY12" fmla="*/ 1597909 h 2903536"/>
              <a:gd name="connsiteX13" fmla="*/ 1076295 w 3372006"/>
              <a:gd name="connsiteY13" fmla="*/ 768775 h 2903536"/>
              <a:gd name="connsiteX14" fmla="*/ 300147 w 3372006"/>
              <a:gd name="connsiteY14" fmla="*/ 133693 h 2903536"/>
              <a:gd name="connsiteX0" fmla="*/ 405985 w 3369827"/>
              <a:gd name="connsiteY0" fmla="*/ 63129 h 2903566"/>
              <a:gd name="connsiteX1" fmla="*/ 271 w 3369827"/>
              <a:gd name="connsiteY1" fmla="*/ 45488 h 2903566"/>
              <a:gd name="connsiteX2" fmla="*/ 458904 w 3369827"/>
              <a:gd name="connsiteY2" fmla="*/ 574722 h 2903566"/>
              <a:gd name="connsiteX3" fmla="*/ 1270332 w 3369827"/>
              <a:gd name="connsiteY3" fmla="*/ 1827244 h 2903566"/>
              <a:gd name="connsiteX4" fmla="*/ 1534929 w 3369827"/>
              <a:gd name="connsiteY4" fmla="*/ 2250632 h 2903566"/>
              <a:gd name="connsiteX5" fmla="*/ 2081760 w 3369827"/>
              <a:gd name="connsiteY5" fmla="*/ 2427044 h 2903566"/>
              <a:gd name="connsiteX6" fmla="*/ 2575673 w 3369827"/>
              <a:gd name="connsiteY6" fmla="*/ 2497608 h 2903566"/>
              <a:gd name="connsiteX7" fmla="*/ 3034306 w 3369827"/>
              <a:gd name="connsiteY7" fmla="*/ 2903355 h 2903566"/>
              <a:gd name="connsiteX8" fmla="*/ 3369461 w 3369827"/>
              <a:gd name="connsiteY8" fmla="*/ 2550532 h 2903566"/>
              <a:gd name="connsiteX9" fmla="*/ 2971878 w 3369827"/>
              <a:gd name="connsiteY9" fmla="*/ 2352435 h 2903566"/>
              <a:gd name="connsiteX10" fmla="*/ 2787350 w 3369827"/>
              <a:gd name="connsiteY10" fmla="*/ 1968374 h 2903566"/>
              <a:gd name="connsiteX11" fmla="*/ 2134680 w 3369827"/>
              <a:gd name="connsiteY11" fmla="*/ 1756680 h 2903566"/>
              <a:gd name="connsiteX12" fmla="*/ 1446730 w 3369827"/>
              <a:gd name="connsiteY12" fmla="*/ 1597909 h 2903566"/>
              <a:gd name="connsiteX13" fmla="*/ 1076295 w 3369827"/>
              <a:gd name="connsiteY13" fmla="*/ 768775 h 2903566"/>
              <a:gd name="connsiteX14" fmla="*/ 300147 w 3369827"/>
              <a:gd name="connsiteY14" fmla="*/ 133693 h 2903566"/>
              <a:gd name="connsiteX0" fmla="*/ 405985 w 3369827"/>
              <a:gd name="connsiteY0" fmla="*/ 63129 h 2903566"/>
              <a:gd name="connsiteX1" fmla="*/ 271 w 3369827"/>
              <a:gd name="connsiteY1" fmla="*/ 45488 h 2903566"/>
              <a:gd name="connsiteX2" fmla="*/ 458904 w 3369827"/>
              <a:gd name="connsiteY2" fmla="*/ 574722 h 2903566"/>
              <a:gd name="connsiteX3" fmla="*/ 1270332 w 3369827"/>
              <a:gd name="connsiteY3" fmla="*/ 1827244 h 2903566"/>
              <a:gd name="connsiteX4" fmla="*/ 1534929 w 3369827"/>
              <a:gd name="connsiteY4" fmla="*/ 2250632 h 2903566"/>
              <a:gd name="connsiteX5" fmla="*/ 2081760 w 3369827"/>
              <a:gd name="connsiteY5" fmla="*/ 2427044 h 2903566"/>
              <a:gd name="connsiteX6" fmla="*/ 2575673 w 3369827"/>
              <a:gd name="connsiteY6" fmla="*/ 2497608 h 2903566"/>
              <a:gd name="connsiteX7" fmla="*/ 3034306 w 3369827"/>
              <a:gd name="connsiteY7" fmla="*/ 2903355 h 2903566"/>
              <a:gd name="connsiteX8" fmla="*/ 3369461 w 3369827"/>
              <a:gd name="connsiteY8" fmla="*/ 2550532 h 2903566"/>
              <a:gd name="connsiteX9" fmla="*/ 2971878 w 3369827"/>
              <a:gd name="connsiteY9" fmla="*/ 2352435 h 2903566"/>
              <a:gd name="connsiteX10" fmla="*/ 2787350 w 3369827"/>
              <a:gd name="connsiteY10" fmla="*/ 1968374 h 2903566"/>
              <a:gd name="connsiteX11" fmla="*/ 2134680 w 3369827"/>
              <a:gd name="connsiteY11" fmla="*/ 1756680 h 2903566"/>
              <a:gd name="connsiteX12" fmla="*/ 1479293 w 3369827"/>
              <a:gd name="connsiteY12" fmla="*/ 1581627 h 2903566"/>
              <a:gd name="connsiteX13" fmla="*/ 1076295 w 3369827"/>
              <a:gd name="connsiteY13" fmla="*/ 768775 h 2903566"/>
              <a:gd name="connsiteX14" fmla="*/ 300147 w 3369827"/>
              <a:gd name="connsiteY14" fmla="*/ 133693 h 2903566"/>
              <a:gd name="connsiteX0" fmla="*/ 405985 w 3369827"/>
              <a:gd name="connsiteY0" fmla="*/ 63129 h 2903566"/>
              <a:gd name="connsiteX1" fmla="*/ 271 w 3369827"/>
              <a:gd name="connsiteY1" fmla="*/ 45488 h 2903566"/>
              <a:gd name="connsiteX2" fmla="*/ 458904 w 3369827"/>
              <a:gd name="connsiteY2" fmla="*/ 574722 h 2903566"/>
              <a:gd name="connsiteX3" fmla="*/ 1270332 w 3369827"/>
              <a:gd name="connsiteY3" fmla="*/ 1827244 h 2903566"/>
              <a:gd name="connsiteX4" fmla="*/ 1534929 w 3369827"/>
              <a:gd name="connsiteY4" fmla="*/ 2250632 h 2903566"/>
              <a:gd name="connsiteX5" fmla="*/ 2081760 w 3369827"/>
              <a:gd name="connsiteY5" fmla="*/ 2427044 h 2903566"/>
              <a:gd name="connsiteX6" fmla="*/ 2575673 w 3369827"/>
              <a:gd name="connsiteY6" fmla="*/ 2497608 h 2903566"/>
              <a:gd name="connsiteX7" fmla="*/ 3034306 w 3369827"/>
              <a:gd name="connsiteY7" fmla="*/ 2903355 h 2903566"/>
              <a:gd name="connsiteX8" fmla="*/ 3369461 w 3369827"/>
              <a:gd name="connsiteY8" fmla="*/ 2550532 h 2903566"/>
              <a:gd name="connsiteX9" fmla="*/ 2971878 w 3369827"/>
              <a:gd name="connsiteY9" fmla="*/ 2352435 h 2903566"/>
              <a:gd name="connsiteX10" fmla="*/ 2787350 w 3369827"/>
              <a:gd name="connsiteY10" fmla="*/ 1968374 h 2903566"/>
              <a:gd name="connsiteX11" fmla="*/ 2134680 w 3369827"/>
              <a:gd name="connsiteY11" fmla="*/ 1756680 h 2903566"/>
              <a:gd name="connsiteX12" fmla="*/ 1479293 w 3369827"/>
              <a:gd name="connsiteY12" fmla="*/ 1581627 h 2903566"/>
              <a:gd name="connsiteX13" fmla="*/ 1076295 w 3369827"/>
              <a:gd name="connsiteY13" fmla="*/ 768775 h 2903566"/>
              <a:gd name="connsiteX14" fmla="*/ 422257 w 3369827"/>
              <a:gd name="connsiteY14" fmla="*/ 60421 h 2903566"/>
              <a:gd name="connsiteX0" fmla="*/ 405985 w 3369827"/>
              <a:gd name="connsiteY0" fmla="*/ 63129 h 2903566"/>
              <a:gd name="connsiteX1" fmla="*/ 271 w 3369827"/>
              <a:gd name="connsiteY1" fmla="*/ 45488 h 2903566"/>
              <a:gd name="connsiteX2" fmla="*/ 458904 w 3369827"/>
              <a:gd name="connsiteY2" fmla="*/ 574722 h 2903566"/>
              <a:gd name="connsiteX3" fmla="*/ 1270332 w 3369827"/>
              <a:gd name="connsiteY3" fmla="*/ 1827244 h 2903566"/>
              <a:gd name="connsiteX4" fmla="*/ 1534929 w 3369827"/>
              <a:gd name="connsiteY4" fmla="*/ 2250632 h 2903566"/>
              <a:gd name="connsiteX5" fmla="*/ 2081760 w 3369827"/>
              <a:gd name="connsiteY5" fmla="*/ 2427044 h 2903566"/>
              <a:gd name="connsiteX6" fmla="*/ 2575673 w 3369827"/>
              <a:gd name="connsiteY6" fmla="*/ 2497608 h 2903566"/>
              <a:gd name="connsiteX7" fmla="*/ 3034306 w 3369827"/>
              <a:gd name="connsiteY7" fmla="*/ 2903355 h 2903566"/>
              <a:gd name="connsiteX8" fmla="*/ 3369461 w 3369827"/>
              <a:gd name="connsiteY8" fmla="*/ 2550532 h 2903566"/>
              <a:gd name="connsiteX9" fmla="*/ 2971878 w 3369827"/>
              <a:gd name="connsiteY9" fmla="*/ 2352435 h 2903566"/>
              <a:gd name="connsiteX10" fmla="*/ 2787350 w 3369827"/>
              <a:gd name="connsiteY10" fmla="*/ 1968374 h 2903566"/>
              <a:gd name="connsiteX11" fmla="*/ 2134680 w 3369827"/>
              <a:gd name="connsiteY11" fmla="*/ 1756680 h 2903566"/>
              <a:gd name="connsiteX12" fmla="*/ 1479293 w 3369827"/>
              <a:gd name="connsiteY12" fmla="*/ 1581627 h 2903566"/>
              <a:gd name="connsiteX13" fmla="*/ 1076295 w 3369827"/>
              <a:gd name="connsiteY13" fmla="*/ 768775 h 2903566"/>
              <a:gd name="connsiteX14" fmla="*/ 389694 w 3369827"/>
              <a:gd name="connsiteY14" fmla="*/ 68562 h 2903566"/>
              <a:gd name="connsiteX0" fmla="*/ 405985 w 3369827"/>
              <a:gd name="connsiteY0" fmla="*/ 63129 h 2903566"/>
              <a:gd name="connsiteX1" fmla="*/ 271 w 3369827"/>
              <a:gd name="connsiteY1" fmla="*/ 45488 h 2903566"/>
              <a:gd name="connsiteX2" fmla="*/ 458904 w 3369827"/>
              <a:gd name="connsiteY2" fmla="*/ 574722 h 2903566"/>
              <a:gd name="connsiteX3" fmla="*/ 1270332 w 3369827"/>
              <a:gd name="connsiteY3" fmla="*/ 1827244 h 2903566"/>
              <a:gd name="connsiteX4" fmla="*/ 1534929 w 3369827"/>
              <a:gd name="connsiteY4" fmla="*/ 2250632 h 2903566"/>
              <a:gd name="connsiteX5" fmla="*/ 2081760 w 3369827"/>
              <a:gd name="connsiteY5" fmla="*/ 2427044 h 2903566"/>
              <a:gd name="connsiteX6" fmla="*/ 2575673 w 3369827"/>
              <a:gd name="connsiteY6" fmla="*/ 2497608 h 2903566"/>
              <a:gd name="connsiteX7" fmla="*/ 3034306 w 3369827"/>
              <a:gd name="connsiteY7" fmla="*/ 2903355 h 2903566"/>
              <a:gd name="connsiteX8" fmla="*/ 3369461 w 3369827"/>
              <a:gd name="connsiteY8" fmla="*/ 2550532 h 2903566"/>
              <a:gd name="connsiteX9" fmla="*/ 2971878 w 3369827"/>
              <a:gd name="connsiteY9" fmla="*/ 2352435 h 2903566"/>
              <a:gd name="connsiteX10" fmla="*/ 2787350 w 3369827"/>
              <a:gd name="connsiteY10" fmla="*/ 1968374 h 2903566"/>
              <a:gd name="connsiteX11" fmla="*/ 2134680 w 3369827"/>
              <a:gd name="connsiteY11" fmla="*/ 1756680 h 2903566"/>
              <a:gd name="connsiteX12" fmla="*/ 1479293 w 3369827"/>
              <a:gd name="connsiteY12" fmla="*/ 1581627 h 2903566"/>
              <a:gd name="connsiteX13" fmla="*/ 1076295 w 3369827"/>
              <a:gd name="connsiteY13" fmla="*/ 768775 h 2903566"/>
              <a:gd name="connsiteX14" fmla="*/ 389694 w 3369827"/>
              <a:gd name="connsiteY14" fmla="*/ 68562 h 2903566"/>
              <a:gd name="connsiteX15" fmla="*/ 405985 w 3369827"/>
              <a:gd name="connsiteY15" fmla="*/ 63129 h 2903566"/>
              <a:gd name="connsiteX0" fmla="*/ 405985 w 3369827"/>
              <a:gd name="connsiteY0" fmla="*/ 75779 h 2916216"/>
              <a:gd name="connsiteX1" fmla="*/ 271 w 3369827"/>
              <a:gd name="connsiteY1" fmla="*/ 58138 h 2916216"/>
              <a:gd name="connsiteX2" fmla="*/ 458904 w 3369827"/>
              <a:gd name="connsiteY2" fmla="*/ 587372 h 2916216"/>
              <a:gd name="connsiteX3" fmla="*/ 1270332 w 3369827"/>
              <a:gd name="connsiteY3" fmla="*/ 1839894 h 2916216"/>
              <a:gd name="connsiteX4" fmla="*/ 1534929 w 3369827"/>
              <a:gd name="connsiteY4" fmla="*/ 2263282 h 2916216"/>
              <a:gd name="connsiteX5" fmla="*/ 2081760 w 3369827"/>
              <a:gd name="connsiteY5" fmla="*/ 2439694 h 2916216"/>
              <a:gd name="connsiteX6" fmla="*/ 2575673 w 3369827"/>
              <a:gd name="connsiteY6" fmla="*/ 2510258 h 2916216"/>
              <a:gd name="connsiteX7" fmla="*/ 3034306 w 3369827"/>
              <a:gd name="connsiteY7" fmla="*/ 2916005 h 2916216"/>
              <a:gd name="connsiteX8" fmla="*/ 3369461 w 3369827"/>
              <a:gd name="connsiteY8" fmla="*/ 2563182 h 2916216"/>
              <a:gd name="connsiteX9" fmla="*/ 2971878 w 3369827"/>
              <a:gd name="connsiteY9" fmla="*/ 2365085 h 2916216"/>
              <a:gd name="connsiteX10" fmla="*/ 2787350 w 3369827"/>
              <a:gd name="connsiteY10" fmla="*/ 1981024 h 2916216"/>
              <a:gd name="connsiteX11" fmla="*/ 2134680 w 3369827"/>
              <a:gd name="connsiteY11" fmla="*/ 1769330 h 2916216"/>
              <a:gd name="connsiteX12" fmla="*/ 1479293 w 3369827"/>
              <a:gd name="connsiteY12" fmla="*/ 1594277 h 2916216"/>
              <a:gd name="connsiteX13" fmla="*/ 1076295 w 3369827"/>
              <a:gd name="connsiteY13" fmla="*/ 781425 h 2916216"/>
              <a:gd name="connsiteX14" fmla="*/ 389694 w 3369827"/>
              <a:gd name="connsiteY14" fmla="*/ 81212 h 2916216"/>
              <a:gd name="connsiteX15" fmla="*/ 405985 w 3369827"/>
              <a:gd name="connsiteY15" fmla="*/ 75779 h 2916216"/>
              <a:gd name="connsiteX0" fmla="*/ 405985 w 3369827"/>
              <a:gd name="connsiteY0" fmla="*/ 75779 h 2916216"/>
              <a:gd name="connsiteX1" fmla="*/ 271 w 3369827"/>
              <a:gd name="connsiteY1" fmla="*/ 58138 h 2916216"/>
              <a:gd name="connsiteX2" fmla="*/ 458904 w 3369827"/>
              <a:gd name="connsiteY2" fmla="*/ 587372 h 2916216"/>
              <a:gd name="connsiteX3" fmla="*/ 1307503 w 3369827"/>
              <a:gd name="connsiteY3" fmla="*/ 1777943 h 2916216"/>
              <a:gd name="connsiteX4" fmla="*/ 1534929 w 3369827"/>
              <a:gd name="connsiteY4" fmla="*/ 2263282 h 2916216"/>
              <a:gd name="connsiteX5" fmla="*/ 2081760 w 3369827"/>
              <a:gd name="connsiteY5" fmla="*/ 2439694 h 2916216"/>
              <a:gd name="connsiteX6" fmla="*/ 2575673 w 3369827"/>
              <a:gd name="connsiteY6" fmla="*/ 2510258 h 2916216"/>
              <a:gd name="connsiteX7" fmla="*/ 3034306 w 3369827"/>
              <a:gd name="connsiteY7" fmla="*/ 2916005 h 2916216"/>
              <a:gd name="connsiteX8" fmla="*/ 3369461 w 3369827"/>
              <a:gd name="connsiteY8" fmla="*/ 2563182 h 2916216"/>
              <a:gd name="connsiteX9" fmla="*/ 2971878 w 3369827"/>
              <a:gd name="connsiteY9" fmla="*/ 2365085 h 2916216"/>
              <a:gd name="connsiteX10" fmla="*/ 2787350 w 3369827"/>
              <a:gd name="connsiteY10" fmla="*/ 1981024 h 2916216"/>
              <a:gd name="connsiteX11" fmla="*/ 2134680 w 3369827"/>
              <a:gd name="connsiteY11" fmla="*/ 1769330 h 2916216"/>
              <a:gd name="connsiteX12" fmla="*/ 1479293 w 3369827"/>
              <a:gd name="connsiteY12" fmla="*/ 1594277 h 2916216"/>
              <a:gd name="connsiteX13" fmla="*/ 1076295 w 3369827"/>
              <a:gd name="connsiteY13" fmla="*/ 781425 h 2916216"/>
              <a:gd name="connsiteX14" fmla="*/ 389694 w 3369827"/>
              <a:gd name="connsiteY14" fmla="*/ 81212 h 2916216"/>
              <a:gd name="connsiteX15" fmla="*/ 405985 w 3369827"/>
              <a:gd name="connsiteY15" fmla="*/ 75779 h 2916216"/>
              <a:gd name="connsiteX0" fmla="*/ 406666 w 3370508"/>
              <a:gd name="connsiteY0" fmla="*/ 73713 h 2914150"/>
              <a:gd name="connsiteX1" fmla="*/ 952 w 3370508"/>
              <a:gd name="connsiteY1" fmla="*/ 56072 h 2914150"/>
              <a:gd name="connsiteX2" fmla="*/ 509146 w 3370508"/>
              <a:gd name="connsiteY2" fmla="*/ 554331 h 2914150"/>
              <a:gd name="connsiteX3" fmla="*/ 1308184 w 3370508"/>
              <a:gd name="connsiteY3" fmla="*/ 1775877 h 2914150"/>
              <a:gd name="connsiteX4" fmla="*/ 1535610 w 3370508"/>
              <a:gd name="connsiteY4" fmla="*/ 2261216 h 2914150"/>
              <a:gd name="connsiteX5" fmla="*/ 2082441 w 3370508"/>
              <a:gd name="connsiteY5" fmla="*/ 2437628 h 2914150"/>
              <a:gd name="connsiteX6" fmla="*/ 2576354 w 3370508"/>
              <a:gd name="connsiteY6" fmla="*/ 2508192 h 2914150"/>
              <a:gd name="connsiteX7" fmla="*/ 3034987 w 3370508"/>
              <a:gd name="connsiteY7" fmla="*/ 2913939 h 2914150"/>
              <a:gd name="connsiteX8" fmla="*/ 3370142 w 3370508"/>
              <a:gd name="connsiteY8" fmla="*/ 2561116 h 2914150"/>
              <a:gd name="connsiteX9" fmla="*/ 2972559 w 3370508"/>
              <a:gd name="connsiteY9" fmla="*/ 2363019 h 2914150"/>
              <a:gd name="connsiteX10" fmla="*/ 2788031 w 3370508"/>
              <a:gd name="connsiteY10" fmla="*/ 1978958 h 2914150"/>
              <a:gd name="connsiteX11" fmla="*/ 2135361 w 3370508"/>
              <a:gd name="connsiteY11" fmla="*/ 1767264 h 2914150"/>
              <a:gd name="connsiteX12" fmla="*/ 1479974 w 3370508"/>
              <a:gd name="connsiteY12" fmla="*/ 1592211 h 2914150"/>
              <a:gd name="connsiteX13" fmla="*/ 1076976 w 3370508"/>
              <a:gd name="connsiteY13" fmla="*/ 779359 h 2914150"/>
              <a:gd name="connsiteX14" fmla="*/ 390375 w 3370508"/>
              <a:gd name="connsiteY14" fmla="*/ 79146 h 2914150"/>
              <a:gd name="connsiteX15" fmla="*/ 406666 w 3370508"/>
              <a:gd name="connsiteY15" fmla="*/ 73713 h 2914150"/>
              <a:gd name="connsiteX0" fmla="*/ 406666 w 3370508"/>
              <a:gd name="connsiteY0" fmla="*/ 73713 h 2914150"/>
              <a:gd name="connsiteX1" fmla="*/ 952 w 3370508"/>
              <a:gd name="connsiteY1" fmla="*/ 56072 h 2914150"/>
              <a:gd name="connsiteX2" fmla="*/ 509146 w 3370508"/>
              <a:gd name="connsiteY2" fmla="*/ 554331 h 2914150"/>
              <a:gd name="connsiteX3" fmla="*/ 1308184 w 3370508"/>
              <a:gd name="connsiteY3" fmla="*/ 1775877 h 2914150"/>
              <a:gd name="connsiteX4" fmla="*/ 1535610 w 3370508"/>
              <a:gd name="connsiteY4" fmla="*/ 2261216 h 2914150"/>
              <a:gd name="connsiteX5" fmla="*/ 2082441 w 3370508"/>
              <a:gd name="connsiteY5" fmla="*/ 2437628 h 2914150"/>
              <a:gd name="connsiteX6" fmla="*/ 2576354 w 3370508"/>
              <a:gd name="connsiteY6" fmla="*/ 2508192 h 2914150"/>
              <a:gd name="connsiteX7" fmla="*/ 3034987 w 3370508"/>
              <a:gd name="connsiteY7" fmla="*/ 2913939 h 2914150"/>
              <a:gd name="connsiteX8" fmla="*/ 3370142 w 3370508"/>
              <a:gd name="connsiteY8" fmla="*/ 2561116 h 2914150"/>
              <a:gd name="connsiteX9" fmla="*/ 2972559 w 3370508"/>
              <a:gd name="connsiteY9" fmla="*/ 2363019 h 2914150"/>
              <a:gd name="connsiteX10" fmla="*/ 2788031 w 3370508"/>
              <a:gd name="connsiteY10" fmla="*/ 1978958 h 2914150"/>
              <a:gd name="connsiteX11" fmla="*/ 2135361 w 3370508"/>
              <a:gd name="connsiteY11" fmla="*/ 1767264 h 2914150"/>
              <a:gd name="connsiteX12" fmla="*/ 1479974 w 3370508"/>
              <a:gd name="connsiteY12" fmla="*/ 1592211 h 2914150"/>
              <a:gd name="connsiteX13" fmla="*/ 1101757 w 3370508"/>
              <a:gd name="connsiteY13" fmla="*/ 729798 h 2914150"/>
              <a:gd name="connsiteX14" fmla="*/ 390375 w 3370508"/>
              <a:gd name="connsiteY14" fmla="*/ 79146 h 2914150"/>
              <a:gd name="connsiteX15" fmla="*/ 406666 w 3370508"/>
              <a:gd name="connsiteY15" fmla="*/ 73713 h 2914150"/>
              <a:gd name="connsiteX0" fmla="*/ 406666 w 3370508"/>
              <a:gd name="connsiteY0" fmla="*/ 73713 h 2914150"/>
              <a:gd name="connsiteX1" fmla="*/ 952 w 3370508"/>
              <a:gd name="connsiteY1" fmla="*/ 56072 h 2914150"/>
              <a:gd name="connsiteX2" fmla="*/ 509146 w 3370508"/>
              <a:gd name="connsiteY2" fmla="*/ 554331 h 2914150"/>
              <a:gd name="connsiteX3" fmla="*/ 1308184 w 3370508"/>
              <a:gd name="connsiteY3" fmla="*/ 1775877 h 2914150"/>
              <a:gd name="connsiteX4" fmla="*/ 1535610 w 3370508"/>
              <a:gd name="connsiteY4" fmla="*/ 2261216 h 2914150"/>
              <a:gd name="connsiteX5" fmla="*/ 2082441 w 3370508"/>
              <a:gd name="connsiteY5" fmla="*/ 2437628 h 2914150"/>
              <a:gd name="connsiteX6" fmla="*/ 2576354 w 3370508"/>
              <a:gd name="connsiteY6" fmla="*/ 2508192 h 2914150"/>
              <a:gd name="connsiteX7" fmla="*/ 3034987 w 3370508"/>
              <a:gd name="connsiteY7" fmla="*/ 2913939 h 2914150"/>
              <a:gd name="connsiteX8" fmla="*/ 3370142 w 3370508"/>
              <a:gd name="connsiteY8" fmla="*/ 2561116 h 2914150"/>
              <a:gd name="connsiteX9" fmla="*/ 2972559 w 3370508"/>
              <a:gd name="connsiteY9" fmla="*/ 2363019 h 2914150"/>
              <a:gd name="connsiteX10" fmla="*/ 2701299 w 3370508"/>
              <a:gd name="connsiteY10" fmla="*/ 1910812 h 2914150"/>
              <a:gd name="connsiteX11" fmla="*/ 2135361 w 3370508"/>
              <a:gd name="connsiteY11" fmla="*/ 1767264 h 2914150"/>
              <a:gd name="connsiteX12" fmla="*/ 1479974 w 3370508"/>
              <a:gd name="connsiteY12" fmla="*/ 1592211 h 2914150"/>
              <a:gd name="connsiteX13" fmla="*/ 1101757 w 3370508"/>
              <a:gd name="connsiteY13" fmla="*/ 729798 h 2914150"/>
              <a:gd name="connsiteX14" fmla="*/ 390375 w 3370508"/>
              <a:gd name="connsiteY14" fmla="*/ 79146 h 2914150"/>
              <a:gd name="connsiteX15" fmla="*/ 406666 w 3370508"/>
              <a:gd name="connsiteY15" fmla="*/ 73713 h 2914150"/>
              <a:gd name="connsiteX0" fmla="*/ 406666 w 3370508"/>
              <a:gd name="connsiteY0" fmla="*/ 73713 h 2914150"/>
              <a:gd name="connsiteX1" fmla="*/ 952 w 3370508"/>
              <a:gd name="connsiteY1" fmla="*/ 56072 h 2914150"/>
              <a:gd name="connsiteX2" fmla="*/ 509146 w 3370508"/>
              <a:gd name="connsiteY2" fmla="*/ 554331 h 2914150"/>
              <a:gd name="connsiteX3" fmla="*/ 1308184 w 3370508"/>
              <a:gd name="connsiteY3" fmla="*/ 1775877 h 2914150"/>
              <a:gd name="connsiteX4" fmla="*/ 1523219 w 3370508"/>
              <a:gd name="connsiteY4" fmla="*/ 2298386 h 2914150"/>
              <a:gd name="connsiteX5" fmla="*/ 2082441 w 3370508"/>
              <a:gd name="connsiteY5" fmla="*/ 2437628 h 2914150"/>
              <a:gd name="connsiteX6" fmla="*/ 2576354 w 3370508"/>
              <a:gd name="connsiteY6" fmla="*/ 2508192 h 2914150"/>
              <a:gd name="connsiteX7" fmla="*/ 3034987 w 3370508"/>
              <a:gd name="connsiteY7" fmla="*/ 2913939 h 2914150"/>
              <a:gd name="connsiteX8" fmla="*/ 3370142 w 3370508"/>
              <a:gd name="connsiteY8" fmla="*/ 2561116 h 2914150"/>
              <a:gd name="connsiteX9" fmla="*/ 2972559 w 3370508"/>
              <a:gd name="connsiteY9" fmla="*/ 2363019 h 2914150"/>
              <a:gd name="connsiteX10" fmla="*/ 2701299 w 3370508"/>
              <a:gd name="connsiteY10" fmla="*/ 1910812 h 2914150"/>
              <a:gd name="connsiteX11" fmla="*/ 2135361 w 3370508"/>
              <a:gd name="connsiteY11" fmla="*/ 1767264 h 2914150"/>
              <a:gd name="connsiteX12" fmla="*/ 1479974 w 3370508"/>
              <a:gd name="connsiteY12" fmla="*/ 1592211 h 2914150"/>
              <a:gd name="connsiteX13" fmla="*/ 1101757 w 3370508"/>
              <a:gd name="connsiteY13" fmla="*/ 729798 h 2914150"/>
              <a:gd name="connsiteX14" fmla="*/ 390375 w 3370508"/>
              <a:gd name="connsiteY14" fmla="*/ 79146 h 2914150"/>
              <a:gd name="connsiteX15" fmla="*/ 406666 w 3370508"/>
              <a:gd name="connsiteY15" fmla="*/ 73713 h 2914150"/>
              <a:gd name="connsiteX0" fmla="*/ 406619 w 3370461"/>
              <a:gd name="connsiteY0" fmla="*/ 92167 h 2932604"/>
              <a:gd name="connsiteX1" fmla="*/ 905 w 3370461"/>
              <a:gd name="connsiteY1" fmla="*/ 74526 h 2932604"/>
              <a:gd name="connsiteX2" fmla="*/ 329805 w 3370461"/>
              <a:gd name="connsiteY2" fmla="*/ 841726 h 2932604"/>
              <a:gd name="connsiteX3" fmla="*/ 1308137 w 3370461"/>
              <a:gd name="connsiteY3" fmla="*/ 1794331 h 2932604"/>
              <a:gd name="connsiteX4" fmla="*/ 1523172 w 3370461"/>
              <a:gd name="connsiteY4" fmla="*/ 2316840 h 2932604"/>
              <a:gd name="connsiteX5" fmla="*/ 2082394 w 3370461"/>
              <a:gd name="connsiteY5" fmla="*/ 2456082 h 2932604"/>
              <a:gd name="connsiteX6" fmla="*/ 2576307 w 3370461"/>
              <a:gd name="connsiteY6" fmla="*/ 2526646 h 2932604"/>
              <a:gd name="connsiteX7" fmla="*/ 3034940 w 3370461"/>
              <a:gd name="connsiteY7" fmla="*/ 2932393 h 2932604"/>
              <a:gd name="connsiteX8" fmla="*/ 3370095 w 3370461"/>
              <a:gd name="connsiteY8" fmla="*/ 2579570 h 2932604"/>
              <a:gd name="connsiteX9" fmla="*/ 2972512 w 3370461"/>
              <a:gd name="connsiteY9" fmla="*/ 2381473 h 2932604"/>
              <a:gd name="connsiteX10" fmla="*/ 2701252 w 3370461"/>
              <a:gd name="connsiteY10" fmla="*/ 1929266 h 2932604"/>
              <a:gd name="connsiteX11" fmla="*/ 2135314 w 3370461"/>
              <a:gd name="connsiteY11" fmla="*/ 1785718 h 2932604"/>
              <a:gd name="connsiteX12" fmla="*/ 1479927 w 3370461"/>
              <a:gd name="connsiteY12" fmla="*/ 1610665 h 2932604"/>
              <a:gd name="connsiteX13" fmla="*/ 1101710 w 3370461"/>
              <a:gd name="connsiteY13" fmla="*/ 748252 h 2932604"/>
              <a:gd name="connsiteX14" fmla="*/ 390328 w 3370461"/>
              <a:gd name="connsiteY14" fmla="*/ 97600 h 2932604"/>
              <a:gd name="connsiteX15" fmla="*/ 406619 w 3370461"/>
              <a:gd name="connsiteY15" fmla="*/ 92167 h 2932604"/>
              <a:gd name="connsiteX0" fmla="*/ 406619 w 3370461"/>
              <a:gd name="connsiteY0" fmla="*/ 92167 h 2932604"/>
              <a:gd name="connsiteX1" fmla="*/ 905 w 3370461"/>
              <a:gd name="connsiteY1" fmla="*/ 74526 h 2932604"/>
              <a:gd name="connsiteX2" fmla="*/ 329805 w 3370461"/>
              <a:gd name="connsiteY2" fmla="*/ 841726 h 2932604"/>
              <a:gd name="connsiteX3" fmla="*/ 1308137 w 3370461"/>
              <a:gd name="connsiteY3" fmla="*/ 1794331 h 2932604"/>
              <a:gd name="connsiteX4" fmla="*/ 1523172 w 3370461"/>
              <a:gd name="connsiteY4" fmla="*/ 2316840 h 2932604"/>
              <a:gd name="connsiteX5" fmla="*/ 2082394 w 3370461"/>
              <a:gd name="connsiteY5" fmla="*/ 2456082 h 2932604"/>
              <a:gd name="connsiteX6" fmla="*/ 2576307 w 3370461"/>
              <a:gd name="connsiteY6" fmla="*/ 2526646 h 2932604"/>
              <a:gd name="connsiteX7" fmla="*/ 3034940 w 3370461"/>
              <a:gd name="connsiteY7" fmla="*/ 2932393 h 2932604"/>
              <a:gd name="connsiteX8" fmla="*/ 3370095 w 3370461"/>
              <a:gd name="connsiteY8" fmla="*/ 2579570 h 2932604"/>
              <a:gd name="connsiteX9" fmla="*/ 2972512 w 3370461"/>
              <a:gd name="connsiteY9" fmla="*/ 2381473 h 2932604"/>
              <a:gd name="connsiteX10" fmla="*/ 2701252 w 3370461"/>
              <a:gd name="connsiteY10" fmla="*/ 1929266 h 2932604"/>
              <a:gd name="connsiteX11" fmla="*/ 2135314 w 3370461"/>
              <a:gd name="connsiteY11" fmla="*/ 1785718 h 2932604"/>
              <a:gd name="connsiteX12" fmla="*/ 1479927 w 3370461"/>
              <a:gd name="connsiteY12" fmla="*/ 1610665 h 2932604"/>
              <a:gd name="connsiteX13" fmla="*/ 862651 w 3370461"/>
              <a:gd name="connsiteY13" fmla="*/ 1002252 h 2932604"/>
              <a:gd name="connsiteX14" fmla="*/ 390328 w 3370461"/>
              <a:gd name="connsiteY14" fmla="*/ 97600 h 2932604"/>
              <a:gd name="connsiteX15" fmla="*/ 406619 w 3370461"/>
              <a:gd name="connsiteY15" fmla="*/ 92167 h 2932604"/>
              <a:gd name="connsiteX0" fmla="*/ 390328 w 3370461"/>
              <a:gd name="connsiteY0" fmla="*/ 23074 h 2858078"/>
              <a:gd name="connsiteX1" fmla="*/ 905 w 3370461"/>
              <a:gd name="connsiteY1" fmla="*/ 0 h 2858078"/>
              <a:gd name="connsiteX2" fmla="*/ 329805 w 3370461"/>
              <a:gd name="connsiteY2" fmla="*/ 767200 h 2858078"/>
              <a:gd name="connsiteX3" fmla="*/ 1308137 w 3370461"/>
              <a:gd name="connsiteY3" fmla="*/ 1719805 h 2858078"/>
              <a:gd name="connsiteX4" fmla="*/ 1523172 w 3370461"/>
              <a:gd name="connsiteY4" fmla="*/ 2242314 h 2858078"/>
              <a:gd name="connsiteX5" fmla="*/ 2082394 w 3370461"/>
              <a:gd name="connsiteY5" fmla="*/ 2381556 h 2858078"/>
              <a:gd name="connsiteX6" fmla="*/ 2576307 w 3370461"/>
              <a:gd name="connsiteY6" fmla="*/ 2452120 h 2858078"/>
              <a:gd name="connsiteX7" fmla="*/ 3034940 w 3370461"/>
              <a:gd name="connsiteY7" fmla="*/ 2857867 h 2858078"/>
              <a:gd name="connsiteX8" fmla="*/ 3370095 w 3370461"/>
              <a:gd name="connsiteY8" fmla="*/ 2505044 h 2858078"/>
              <a:gd name="connsiteX9" fmla="*/ 2972512 w 3370461"/>
              <a:gd name="connsiteY9" fmla="*/ 2306947 h 2858078"/>
              <a:gd name="connsiteX10" fmla="*/ 2701252 w 3370461"/>
              <a:gd name="connsiteY10" fmla="*/ 1854740 h 2858078"/>
              <a:gd name="connsiteX11" fmla="*/ 2135314 w 3370461"/>
              <a:gd name="connsiteY11" fmla="*/ 1711192 h 2858078"/>
              <a:gd name="connsiteX12" fmla="*/ 1479927 w 3370461"/>
              <a:gd name="connsiteY12" fmla="*/ 1536139 h 2858078"/>
              <a:gd name="connsiteX13" fmla="*/ 862651 w 3370461"/>
              <a:gd name="connsiteY13" fmla="*/ 927726 h 2858078"/>
              <a:gd name="connsiteX14" fmla="*/ 390328 w 3370461"/>
              <a:gd name="connsiteY14" fmla="*/ 23074 h 2858078"/>
              <a:gd name="connsiteX0" fmla="*/ 883349 w 3391159"/>
              <a:gd name="connsiteY0" fmla="*/ 928743 h 2859095"/>
              <a:gd name="connsiteX1" fmla="*/ 21603 w 3391159"/>
              <a:gd name="connsiteY1" fmla="*/ 1017 h 2859095"/>
              <a:gd name="connsiteX2" fmla="*/ 350503 w 3391159"/>
              <a:gd name="connsiteY2" fmla="*/ 768217 h 2859095"/>
              <a:gd name="connsiteX3" fmla="*/ 1328835 w 3391159"/>
              <a:gd name="connsiteY3" fmla="*/ 1720822 h 2859095"/>
              <a:gd name="connsiteX4" fmla="*/ 1543870 w 3391159"/>
              <a:gd name="connsiteY4" fmla="*/ 2243331 h 2859095"/>
              <a:gd name="connsiteX5" fmla="*/ 2103092 w 3391159"/>
              <a:gd name="connsiteY5" fmla="*/ 2382573 h 2859095"/>
              <a:gd name="connsiteX6" fmla="*/ 2597005 w 3391159"/>
              <a:gd name="connsiteY6" fmla="*/ 2453137 h 2859095"/>
              <a:gd name="connsiteX7" fmla="*/ 3055638 w 3391159"/>
              <a:gd name="connsiteY7" fmla="*/ 2858884 h 2859095"/>
              <a:gd name="connsiteX8" fmla="*/ 3390793 w 3391159"/>
              <a:gd name="connsiteY8" fmla="*/ 2506061 h 2859095"/>
              <a:gd name="connsiteX9" fmla="*/ 2993210 w 3391159"/>
              <a:gd name="connsiteY9" fmla="*/ 2307964 h 2859095"/>
              <a:gd name="connsiteX10" fmla="*/ 2721950 w 3391159"/>
              <a:gd name="connsiteY10" fmla="*/ 1855757 h 2859095"/>
              <a:gd name="connsiteX11" fmla="*/ 2156012 w 3391159"/>
              <a:gd name="connsiteY11" fmla="*/ 1712209 h 2859095"/>
              <a:gd name="connsiteX12" fmla="*/ 1500625 w 3391159"/>
              <a:gd name="connsiteY12" fmla="*/ 1537156 h 2859095"/>
              <a:gd name="connsiteX13" fmla="*/ 883349 w 3391159"/>
              <a:gd name="connsiteY13" fmla="*/ 928743 h 2859095"/>
              <a:gd name="connsiteX0" fmla="*/ 713313 w 3221123"/>
              <a:gd name="connsiteY0" fmla="*/ 468221 h 2398573"/>
              <a:gd name="connsiteX1" fmla="*/ 45802 w 3221123"/>
              <a:gd name="connsiteY1" fmla="*/ 3671 h 2398573"/>
              <a:gd name="connsiteX2" fmla="*/ 180467 w 3221123"/>
              <a:gd name="connsiteY2" fmla="*/ 307695 h 2398573"/>
              <a:gd name="connsiteX3" fmla="*/ 1158799 w 3221123"/>
              <a:gd name="connsiteY3" fmla="*/ 1260300 h 2398573"/>
              <a:gd name="connsiteX4" fmla="*/ 1373834 w 3221123"/>
              <a:gd name="connsiteY4" fmla="*/ 1782809 h 2398573"/>
              <a:gd name="connsiteX5" fmla="*/ 1933056 w 3221123"/>
              <a:gd name="connsiteY5" fmla="*/ 1922051 h 2398573"/>
              <a:gd name="connsiteX6" fmla="*/ 2426969 w 3221123"/>
              <a:gd name="connsiteY6" fmla="*/ 1992615 h 2398573"/>
              <a:gd name="connsiteX7" fmla="*/ 2885602 w 3221123"/>
              <a:gd name="connsiteY7" fmla="*/ 2398362 h 2398573"/>
              <a:gd name="connsiteX8" fmla="*/ 3220757 w 3221123"/>
              <a:gd name="connsiteY8" fmla="*/ 2045539 h 2398573"/>
              <a:gd name="connsiteX9" fmla="*/ 2823174 w 3221123"/>
              <a:gd name="connsiteY9" fmla="*/ 1847442 h 2398573"/>
              <a:gd name="connsiteX10" fmla="*/ 2551914 w 3221123"/>
              <a:gd name="connsiteY10" fmla="*/ 1395235 h 2398573"/>
              <a:gd name="connsiteX11" fmla="*/ 1985976 w 3221123"/>
              <a:gd name="connsiteY11" fmla="*/ 1251687 h 2398573"/>
              <a:gd name="connsiteX12" fmla="*/ 1330589 w 3221123"/>
              <a:gd name="connsiteY12" fmla="*/ 1076634 h 2398573"/>
              <a:gd name="connsiteX13" fmla="*/ 713313 w 3221123"/>
              <a:gd name="connsiteY13" fmla="*/ 468221 h 2398573"/>
              <a:gd name="connsiteX0" fmla="*/ 713313 w 3221123"/>
              <a:gd name="connsiteY0" fmla="*/ 468221 h 2398573"/>
              <a:gd name="connsiteX1" fmla="*/ 45802 w 3221123"/>
              <a:gd name="connsiteY1" fmla="*/ 3671 h 2398573"/>
              <a:gd name="connsiteX2" fmla="*/ 180467 w 3221123"/>
              <a:gd name="connsiteY2" fmla="*/ 307695 h 2398573"/>
              <a:gd name="connsiteX3" fmla="*/ 1158799 w 3221123"/>
              <a:gd name="connsiteY3" fmla="*/ 1260300 h 2398573"/>
              <a:gd name="connsiteX4" fmla="*/ 1373834 w 3221123"/>
              <a:gd name="connsiteY4" fmla="*/ 1782809 h 2398573"/>
              <a:gd name="connsiteX5" fmla="*/ 1933056 w 3221123"/>
              <a:gd name="connsiteY5" fmla="*/ 1922051 h 2398573"/>
              <a:gd name="connsiteX6" fmla="*/ 2426969 w 3221123"/>
              <a:gd name="connsiteY6" fmla="*/ 1992615 h 2398573"/>
              <a:gd name="connsiteX7" fmla="*/ 2885602 w 3221123"/>
              <a:gd name="connsiteY7" fmla="*/ 2398362 h 2398573"/>
              <a:gd name="connsiteX8" fmla="*/ 3220757 w 3221123"/>
              <a:gd name="connsiteY8" fmla="*/ 2045539 h 2398573"/>
              <a:gd name="connsiteX9" fmla="*/ 2823174 w 3221123"/>
              <a:gd name="connsiteY9" fmla="*/ 1847442 h 2398573"/>
              <a:gd name="connsiteX10" fmla="*/ 2551914 w 3221123"/>
              <a:gd name="connsiteY10" fmla="*/ 1395235 h 2398573"/>
              <a:gd name="connsiteX11" fmla="*/ 1926211 w 3221123"/>
              <a:gd name="connsiteY11" fmla="*/ 1460863 h 2398573"/>
              <a:gd name="connsiteX12" fmla="*/ 1330589 w 3221123"/>
              <a:gd name="connsiteY12" fmla="*/ 1076634 h 2398573"/>
              <a:gd name="connsiteX13" fmla="*/ 713313 w 3221123"/>
              <a:gd name="connsiteY13" fmla="*/ 468221 h 2398573"/>
              <a:gd name="connsiteX0" fmla="*/ 713313 w 3221123"/>
              <a:gd name="connsiteY0" fmla="*/ 468221 h 2398573"/>
              <a:gd name="connsiteX1" fmla="*/ 45802 w 3221123"/>
              <a:gd name="connsiteY1" fmla="*/ 3671 h 2398573"/>
              <a:gd name="connsiteX2" fmla="*/ 180467 w 3221123"/>
              <a:gd name="connsiteY2" fmla="*/ 307695 h 2398573"/>
              <a:gd name="connsiteX3" fmla="*/ 1158799 w 3221123"/>
              <a:gd name="connsiteY3" fmla="*/ 1260300 h 2398573"/>
              <a:gd name="connsiteX4" fmla="*/ 1373834 w 3221123"/>
              <a:gd name="connsiteY4" fmla="*/ 1782809 h 2398573"/>
              <a:gd name="connsiteX5" fmla="*/ 1933056 w 3221123"/>
              <a:gd name="connsiteY5" fmla="*/ 1922051 h 2398573"/>
              <a:gd name="connsiteX6" fmla="*/ 2426969 w 3221123"/>
              <a:gd name="connsiteY6" fmla="*/ 1992615 h 2398573"/>
              <a:gd name="connsiteX7" fmla="*/ 2885602 w 3221123"/>
              <a:gd name="connsiteY7" fmla="*/ 2398362 h 2398573"/>
              <a:gd name="connsiteX8" fmla="*/ 3220757 w 3221123"/>
              <a:gd name="connsiteY8" fmla="*/ 2045539 h 2398573"/>
              <a:gd name="connsiteX9" fmla="*/ 2823174 w 3221123"/>
              <a:gd name="connsiteY9" fmla="*/ 1847442 h 2398573"/>
              <a:gd name="connsiteX10" fmla="*/ 2551914 w 3221123"/>
              <a:gd name="connsiteY10" fmla="*/ 1529705 h 2398573"/>
              <a:gd name="connsiteX11" fmla="*/ 1926211 w 3221123"/>
              <a:gd name="connsiteY11" fmla="*/ 1460863 h 2398573"/>
              <a:gd name="connsiteX12" fmla="*/ 1330589 w 3221123"/>
              <a:gd name="connsiteY12" fmla="*/ 1076634 h 2398573"/>
              <a:gd name="connsiteX13" fmla="*/ 713313 w 3221123"/>
              <a:gd name="connsiteY13" fmla="*/ 468221 h 2398573"/>
              <a:gd name="connsiteX0" fmla="*/ 713313 w 3221123"/>
              <a:gd name="connsiteY0" fmla="*/ 468221 h 2398573"/>
              <a:gd name="connsiteX1" fmla="*/ 45802 w 3221123"/>
              <a:gd name="connsiteY1" fmla="*/ 3671 h 2398573"/>
              <a:gd name="connsiteX2" fmla="*/ 180467 w 3221123"/>
              <a:gd name="connsiteY2" fmla="*/ 307695 h 2398573"/>
              <a:gd name="connsiteX3" fmla="*/ 1158799 w 3221123"/>
              <a:gd name="connsiteY3" fmla="*/ 1260300 h 2398573"/>
              <a:gd name="connsiteX4" fmla="*/ 1373834 w 3221123"/>
              <a:gd name="connsiteY4" fmla="*/ 1782809 h 2398573"/>
              <a:gd name="connsiteX5" fmla="*/ 1933056 w 3221123"/>
              <a:gd name="connsiteY5" fmla="*/ 1922051 h 2398573"/>
              <a:gd name="connsiteX6" fmla="*/ 2426969 w 3221123"/>
              <a:gd name="connsiteY6" fmla="*/ 1992615 h 2398573"/>
              <a:gd name="connsiteX7" fmla="*/ 2885602 w 3221123"/>
              <a:gd name="connsiteY7" fmla="*/ 2398362 h 2398573"/>
              <a:gd name="connsiteX8" fmla="*/ 3220757 w 3221123"/>
              <a:gd name="connsiteY8" fmla="*/ 2045539 h 2398573"/>
              <a:gd name="connsiteX9" fmla="*/ 2823174 w 3221123"/>
              <a:gd name="connsiteY9" fmla="*/ 1847442 h 2398573"/>
              <a:gd name="connsiteX10" fmla="*/ 2551914 w 3221123"/>
              <a:gd name="connsiteY10" fmla="*/ 1529705 h 2398573"/>
              <a:gd name="connsiteX11" fmla="*/ 1926211 w 3221123"/>
              <a:gd name="connsiteY11" fmla="*/ 1460863 h 2398573"/>
              <a:gd name="connsiteX12" fmla="*/ 1255883 w 3221123"/>
              <a:gd name="connsiteY12" fmla="*/ 1166281 h 2398573"/>
              <a:gd name="connsiteX13" fmla="*/ 713313 w 3221123"/>
              <a:gd name="connsiteY13" fmla="*/ 468221 h 239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221123" h="2398573">
                <a:moveTo>
                  <a:pt x="713313" y="468221"/>
                </a:moveTo>
                <a:cubicBezTo>
                  <a:pt x="466809" y="212198"/>
                  <a:pt x="134610" y="30425"/>
                  <a:pt x="45802" y="3671"/>
                </a:cubicBezTo>
                <a:cubicBezTo>
                  <a:pt x="-43006" y="-23083"/>
                  <a:pt x="-5032" y="98257"/>
                  <a:pt x="180467" y="307695"/>
                </a:cubicBezTo>
                <a:cubicBezTo>
                  <a:pt x="365966" y="517133"/>
                  <a:pt x="959905" y="1014448"/>
                  <a:pt x="1158799" y="1260300"/>
                </a:cubicBezTo>
                <a:cubicBezTo>
                  <a:pt x="1357693" y="1506152"/>
                  <a:pt x="1244791" y="1672517"/>
                  <a:pt x="1373834" y="1782809"/>
                </a:cubicBezTo>
                <a:cubicBezTo>
                  <a:pt x="1502877" y="1893101"/>
                  <a:pt x="1757534" y="1887083"/>
                  <a:pt x="1933056" y="1922051"/>
                </a:cubicBezTo>
                <a:cubicBezTo>
                  <a:pt x="2108579" y="1957019"/>
                  <a:pt x="2268211" y="1913230"/>
                  <a:pt x="2426969" y="1992615"/>
                </a:cubicBezTo>
                <a:cubicBezTo>
                  <a:pt x="2585727" y="2072000"/>
                  <a:pt x="2753304" y="2389541"/>
                  <a:pt x="2885602" y="2398362"/>
                </a:cubicBezTo>
                <a:cubicBezTo>
                  <a:pt x="3017900" y="2407183"/>
                  <a:pt x="3231162" y="2137359"/>
                  <a:pt x="3220757" y="2045539"/>
                </a:cubicBezTo>
                <a:cubicBezTo>
                  <a:pt x="3210352" y="1953719"/>
                  <a:pt x="2934648" y="1933414"/>
                  <a:pt x="2823174" y="1847442"/>
                </a:cubicBezTo>
                <a:cubicBezTo>
                  <a:pt x="2711700" y="1761470"/>
                  <a:pt x="2701408" y="1594135"/>
                  <a:pt x="2551914" y="1529705"/>
                </a:cubicBezTo>
                <a:cubicBezTo>
                  <a:pt x="2402420" y="1465275"/>
                  <a:pt x="2142216" y="1521434"/>
                  <a:pt x="1926211" y="1460863"/>
                </a:cubicBezTo>
                <a:cubicBezTo>
                  <a:pt x="1710206" y="1400292"/>
                  <a:pt x="1458033" y="1331721"/>
                  <a:pt x="1255883" y="1166281"/>
                </a:cubicBezTo>
                <a:cubicBezTo>
                  <a:pt x="1053733" y="1000841"/>
                  <a:pt x="959817" y="724244"/>
                  <a:pt x="713313" y="468221"/>
                </a:cubicBezTo>
                <a:close/>
              </a:path>
            </a:pathLst>
          </a:custGeom>
          <a:solidFill>
            <a:schemeClr val="accent1">
              <a:alpha val="12000"/>
            </a:schemeClr>
          </a:solidFill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51639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6618F71D-6318-6E44-B253-404F2017FD0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6" t="3089" r="-3040" b="74344"/>
          <a:stretch/>
        </p:blipFill>
        <p:spPr bwMode="auto">
          <a:xfrm>
            <a:off x="-47835" y="2518281"/>
            <a:ext cx="4337221" cy="2631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EXECUTE State for JMP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>
                <a:latin typeface="Arial" charset="0"/>
              </a:rPr>
              <a:t>001100 ( State 12 )	0	0	J=18</a:t>
            </a:r>
            <a:br>
              <a:rPr lang="de-DE" dirty="0">
                <a:latin typeface="Arial" charset="0"/>
              </a:rPr>
            </a:br>
            <a:r>
              <a:rPr lang="de-DE" dirty="0">
                <a:latin typeface="Arial" charset="0"/>
              </a:rPr>
              <a:t>	LD.PC GateALU PCMUX=1 SR1MUX=1	 ALUK=3</a:t>
            </a:r>
          </a:p>
          <a:p>
            <a:pPr marL="0" indent="0">
              <a:buNone/>
            </a:pPr>
            <a:r>
              <a:rPr lang="de-DE" dirty="0">
                <a:latin typeface="Arial" charset="0"/>
              </a:rPr>
              <a:t>	</a:t>
            </a:r>
            <a:r>
              <a:rPr lang="de-DE" i="1" dirty="0">
                <a:latin typeface="Arial" charset="0"/>
              </a:rPr>
              <a:t>all other control signals are 0</a:t>
            </a:r>
          </a:p>
          <a:p>
            <a:pPr marL="0" indent="0"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buNone/>
            </a:pPr>
            <a:endParaRPr lang="de-DE" dirty="0">
              <a:latin typeface="Courier New" charset="0"/>
              <a:cs typeface="Courier New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NOTES: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de-DE" dirty="0">
                <a:latin typeface="Courier"/>
                <a:cs typeface="Courier"/>
              </a:rPr>
              <a:t>SR1MUX=1 means use IR[8:6] as SR1</a:t>
            </a:r>
            <a:br>
              <a:rPr lang="de-DE" dirty="0">
                <a:latin typeface="Courier"/>
                <a:cs typeface="Courier"/>
              </a:rPr>
            </a:br>
            <a:r>
              <a:rPr lang="de-DE" dirty="0">
                <a:latin typeface="Courier"/>
                <a:cs typeface="Courier"/>
              </a:rPr>
              <a:t>	</a:t>
            </a:r>
            <a:br>
              <a:rPr lang="en-US" dirty="0">
                <a:latin typeface="Courier"/>
                <a:cs typeface="Courier"/>
              </a:rPr>
            </a:br>
            <a:r>
              <a:rPr lang="en-US" dirty="0">
                <a:latin typeface="Courier"/>
                <a:cs typeface="Courier"/>
              </a:rPr>
              <a:t>ALUK=3 means “Pass A”</a:t>
            </a:r>
            <a:endParaRPr lang="de-DE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931619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LC-3 Registers</a:t>
            </a: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>
                <a:latin typeface="Arial" charset="0"/>
              </a:rPr>
              <a:t>General Purpose Registers</a:t>
            </a:r>
          </a:p>
          <a:p>
            <a:pPr marL="0" indent="0">
              <a:buNone/>
            </a:pPr>
            <a:endParaRPr lang="en-US" dirty="0">
              <a:latin typeface="Arial" charset="0"/>
            </a:endParaRPr>
          </a:p>
          <a:p>
            <a:pPr eaLnBrk="1" hangingPunct="1"/>
            <a:r>
              <a:rPr lang="en-US" dirty="0">
                <a:latin typeface="Arial" charset="0"/>
              </a:rPr>
              <a:t>Is the PC considered to be a GPR?</a:t>
            </a:r>
          </a:p>
          <a:p>
            <a:pPr lvl="1" eaLnBrk="1" hangingPunct="1"/>
            <a:r>
              <a:rPr lang="en-US" dirty="0">
                <a:latin typeface="Arial" charset="0"/>
              </a:rPr>
              <a:t>Question:</a:t>
            </a:r>
          </a:p>
          <a:p>
            <a:pPr marL="1371600" lvl="2" indent="-457200">
              <a:buFontTx/>
              <a:buAutoNum type="arabicParenR"/>
            </a:pPr>
            <a:r>
              <a:rPr lang="en-US" dirty="0">
                <a:latin typeface="Arial" charset="0"/>
              </a:rPr>
              <a:t>Yes</a:t>
            </a:r>
          </a:p>
          <a:p>
            <a:pPr marL="1371600" lvl="2" indent="-457200">
              <a:buFontTx/>
              <a:buAutoNum type="arabicParenR"/>
            </a:pPr>
            <a:r>
              <a:rPr lang="en-US" dirty="0">
                <a:latin typeface="Arial" charset="0"/>
              </a:rPr>
              <a:t>No</a:t>
            </a:r>
          </a:p>
          <a:p>
            <a:pPr eaLnBrk="1" hangingPunct="1"/>
            <a:r>
              <a:rPr lang="en-US" dirty="0">
                <a:latin typeface="Arial" charset="0"/>
              </a:rPr>
              <a:t>Conventions</a:t>
            </a:r>
          </a:p>
        </p:txBody>
      </p:sp>
      <p:sp>
        <p:nvSpPr>
          <p:cNvPr id="12291" name="TextBox 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9783764" y="6267450"/>
            <a:ext cx="3127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808692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Rounded Rectangle 3">
            <a:extLst>
              <a:ext uri="{FF2B5EF4-FFF2-40B4-BE49-F238E27FC236}">
                <a16:creationId xmlns:a16="http://schemas.microsoft.com/office/drawing/2014/main" id="{89529493-ABD0-4003-8B21-A978C9D24BB3}"/>
              </a:ext>
            </a:extLst>
          </p:cNvPr>
          <p:cNvSpPr/>
          <p:nvPr/>
        </p:nvSpPr>
        <p:spPr>
          <a:xfrm>
            <a:off x="2161709" y="2792413"/>
            <a:ext cx="712787" cy="39052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Oval 377"/>
          <p:cNvSpPr/>
          <p:nvPr/>
        </p:nvSpPr>
        <p:spPr>
          <a:xfrm>
            <a:off x="5804104" y="3400425"/>
            <a:ext cx="933572" cy="363539"/>
          </a:xfrm>
          <a:prstGeom prst="ellipse">
            <a:avLst/>
          </a:prstGeom>
          <a:solidFill>
            <a:srgbClr val="66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2164089" y="3400425"/>
            <a:ext cx="712787" cy="390526"/>
          </a:xfrm>
          <a:prstGeom prst="roundRect">
            <a:avLst/>
          </a:prstGeom>
          <a:solidFill>
            <a:srgbClr val="66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4759651" y="3867150"/>
            <a:ext cx="309563" cy="1150938"/>
          </a:xfrm>
          <a:prstGeom prst="ellipse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2" name="Rounded Rectangle 371"/>
          <p:cNvSpPr/>
          <p:nvPr/>
        </p:nvSpPr>
        <p:spPr>
          <a:xfrm>
            <a:off x="2164089" y="4049713"/>
            <a:ext cx="712787" cy="933450"/>
          </a:xfrm>
          <a:prstGeom prst="roundRect">
            <a:avLst/>
          </a:prstGeom>
          <a:solidFill>
            <a:srgbClr val="FFCC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6391" name="Group 695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164089" y="411165"/>
            <a:ext cx="6651625" cy="388938"/>
            <a:chOff x="1105" y="409"/>
            <a:chExt cx="4190" cy="245"/>
          </a:xfrm>
        </p:grpSpPr>
        <p:grpSp>
          <p:nvGrpSpPr>
            <p:cNvPr id="16722" name="Group 215"/>
            <p:cNvGrpSpPr>
              <a:grpSpLocks/>
            </p:cNvGrpSpPr>
            <p:nvPr/>
          </p:nvGrpSpPr>
          <p:grpSpPr bwMode="auto">
            <a:xfrm>
              <a:off x="1871" y="409"/>
              <a:ext cx="856" cy="245"/>
              <a:chOff x="1049" y="2142"/>
              <a:chExt cx="856" cy="245"/>
            </a:xfrm>
          </p:grpSpPr>
          <p:sp>
            <p:nvSpPr>
              <p:cNvPr id="16752" name="Text Box 216"/>
              <p:cNvSpPr txBox="1">
                <a:spLocks noChangeArrowheads="1"/>
              </p:cNvSpPr>
              <p:nvPr>
                <p:custDataLst>
                  <p:tags r:id="rId32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53" name="Line 217"/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4" name="Line 218"/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5" name="Line 219"/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6" name="Line 220"/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7" name="Line 221"/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8" name="Line 222"/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23" name="Text Box 223"/>
            <p:cNvSpPr txBox="1">
              <a:spLocks noChangeArrowheads="1"/>
            </p:cNvSpPr>
            <p:nvPr>
              <p:custDataLst>
                <p:tags r:id="rId301"/>
              </p:custDataLst>
            </p:nvPr>
          </p:nvSpPr>
          <p:spPr bwMode="auto">
            <a:xfrm>
              <a:off x="2101" y="426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16724" name="Group 305"/>
            <p:cNvGrpSpPr>
              <a:grpSpLocks/>
            </p:cNvGrpSpPr>
            <p:nvPr/>
          </p:nvGrpSpPr>
          <p:grpSpPr bwMode="auto">
            <a:xfrm>
              <a:off x="2727" y="410"/>
              <a:ext cx="642" cy="244"/>
              <a:chOff x="1049" y="1688"/>
              <a:chExt cx="642" cy="244"/>
            </a:xfrm>
          </p:grpSpPr>
          <p:sp>
            <p:nvSpPr>
              <p:cNvPr id="16747" name="Text Box 306"/>
              <p:cNvSpPr txBox="1">
                <a:spLocks noChangeArrowheads="1"/>
              </p:cNvSpPr>
              <p:nvPr>
                <p:custDataLst>
                  <p:tags r:id="rId32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48" name="Line 307"/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9" name="Line 308"/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0" name="Line 309"/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51" name="Line 310"/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25" name="Text Box 311"/>
            <p:cNvSpPr txBox="1">
              <a:spLocks noChangeArrowheads="1"/>
            </p:cNvSpPr>
            <p:nvPr>
              <p:custDataLst>
                <p:tags r:id="rId302"/>
              </p:custDataLst>
            </p:nvPr>
          </p:nvSpPr>
          <p:spPr bwMode="auto">
            <a:xfrm>
              <a:off x="2897" y="426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726" name="Group 312"/>
            <p:cNvGrpSpPr>
              <a:grpSpLocks/>
            </p:cNvGrpSpPr>
            <p:nvPr/>
          </p:nvGrpSpPr>
          <p:grpSpPr bwMode="auto">
            <a:xfrm>
              <a:off x="3369" y="410"/>
              <a:ext cx="642" cy="244"/>
              <a:chOff x="1049" y="1688"/>
              <a:chExt cx="642" cy="244"/>
            </a:xfrm>
          </p:grpSpPr>
          <p:sp>
            <p:nvSpPr>
              <p:cNvPr id="16742" name="Text Box 313"/>
              <p:cNvSpPr txBox="1">
                <a:spLocks noChangeArrowheads="1"/>
              </p:cNvSpPr>
              <p:nvPr>
                <p:custDataLst>
                  <p:tags r:id="rId31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43" name="Line 314"/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4" name="Line 315"/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5" name="Line 316"/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6" name="Line 317"/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27" name="Text Box 318"/>
            <p:cNvSpPr txBox="1">
              <a:spLocks noChangeArrowheads="1"/>
            </p:cNvSpPr>
            <p:nvPr>
              <p:custDataLst>
                <p:tags r:id="rId303"/>
              </p:custDataLst>
            </p:nvPr>
          </p:nvSpPr>
          <p:spPr bwMode="auto">
            <a:xfrm>
              <a:off x="3508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728" name="Text Box 319"/>
            <p:cNvSpPr txBox="1">
              <a:spLocks noChangeArrowheads="1"/>
            </p:cNvSpPr>
            <p:nvPr>
              <p:custDataLst>
                <p:tags r:id="rId304"/>
              </p:custDataLst>
            </p:nvPr>
          </p:nvSpPr>
          <p:spPr bwMode="auto">
            <a:xfrm>
              <a:off x="4011" y="410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16729" name="Text Box 320"/>
            <p:cNvSpPr txBox="1">
              <a:spLocks noChangeArrowheads="1"/>
            </p:cNvSpPr>
            <p:nvPr>
              <p:custDataLst>
                <p:tags r:id="rId305"/>
              </p:custDataLst>
            </p:nvPr>
          </p:nvSpPr>
          <p:spPr bwMode="auto">
            <a:xfrm>
              <a:off x="4225" y="410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16730" name="Group 321"/>
            <p:cNvGrpSpPr>
              <a:grpSpLocks/>
            </p:cNvGrpSpPr>
            <p:nvPr/>
          </p:nvGrpSpPr>
          <p:grpSpPr bwMode="auto">
            <a:xfrm>
              <a:off x="4439" y="410"/>
              <a:ext cx="0" cy="243"/>
              <a:chOff x="1263" y="748"/>
              <a:chExt cx="0" cy="243"/>
            </a:xfrm>
          </p:grpSpPr>
          <p:sp>
            <p:nvSpPr>
              <p:cNvPr id="16740" name="Line 322"/>
              <p:cNvSpPr>
                <a:spLocks noChangeShapeType="1"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41" name="Line 323"/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31" name="Text Box 324"/>
            <p:cNvSpPr txBox="1">
              <a:spLocks noChangeArrowheads="1"/>
            </p:cNvSpPr>
            <p:nvPr>
              <p:custDataLst>
                <p:tags r:id="rId306"/>
              </p:custDataLst>
            </p:nvPr>
          </p:nvSpPr>
          <p:spPr bwMode="auto">
            <a:xfrm>
              <a:off x="4310" y="426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16732" name="Group 325"/>
            <p:cNvGrpSpPr>
              <a:grpSpLocks/>
            </p:cNvGrpSpPr>
            <p:nvPr/>
          </p:nvGrpSpPr>
          <p:grpSpPr bwMode="auto">
            <a:xfrm>
              <a:off x="4653" y="410"/>
              <a:ext cx="642" cy="244"/>
              <a:chOff x="1049" y="1688"/>
              <a:chExt cx="642" cy="244"/>
            </a:xfrm>
          </p:grpSpPr>
          <p:sp>
            <p:nvSpPr>
              <p:cNvPr id="16735" name="Text Box 326"/>
              <p:cNvSpPr txBox="1">
                <a:spLocks noChangeArrowheads="1"/>
              </p:cNvSpPr>
              <p:nvPr>
                <p:custDataLst>
                  <p:tags r:id="rId30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36" name="Line 327"/>
              <p:cNvSpPr>
                <a:spLocks noChangeShapeType="1"/>
              </p:cNvSpPr>
              <p:nvPr>
                <p:custDataLst>
                  <p:tags r:id="rId31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7" name="Line 328"/>
              <p:cNvSpPr>
                <a:spLocks noChangeShapeType="1"/>
              </p:cNvSpPr>
              <p:nvPr>
                <p:custDataLst>
                  <p:tags r:id="rId31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8" name="Line 329"/>
              <p:cNvSpPr>
                <a:spLocks noChangeShapeType="1"/>
              </p:cNvSpPr>
              <p:nvPr>
                <p:custDataLst>
                  <p:tags r:id="rId31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39" name="Line 330"/>
              <p:cNvSpPr>
                <a:spLocks noChangeShapeType="1"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733" name="Text Box 331"/>
            <p:cNvSpPr txBox="1">
              <a:spLocks noChangeArrowheads="1"/>
            </p:cNvSpPr>
            <p:nvPr>
              <p:custDataLst>
                <p:tags r:id="rId307"/>
              </p:custDataLst>
            </p:nvPr>
          </p:nvSpPr>
          <p:spPr bwMode="auto">
            <a:xfrm>
              <a:off x="4792" y="426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16734" name="Text Box 553"/>
            <p:cNvSpPr txBox="1">
              <a:spLocks noChangeArrowheads="1"/>
            </p:cNvSpPr>
            <p:nvPr>
              <p:custDataLst>
                <p:tags r:id="rId308"/>
              </p:custDataLst>
            </p:nvPr>
          </p:nvSpPr>
          <p:spPr bwMode="auto">
            <a:xfrm>
              <a:off x="1105" y="426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ADD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2" name="Group 697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164089" y="1606550"/>
            <a:ext cx="6645275" cy="388938"/>
            <a:chOff x="1105" y="1137"/>
            <a:chExt cx="4186" cy="245"/>
          </a:xfrm>
        </p:grpSpPr>
        <p:grpSp>
          <p:nvGrpSpPr>
            <p:cNvPr id="16685" name="Group 379"/>
            <p:cNvGrpSpPr>
              <a:grpSpLocks/>
            </p:cNvGrpSpPr>
            <p:nvPr/>
          </p:nvGrpSpPr>
          <p:grpSpPr bwMode="auto">
            <a:xfrm>
              <a:off x="1867" y="1137"/>
              <a:ext cx="856" cy="245"/>
              <a:chOff x="1049" y="2142"/>
              <a:chExt cx="856" cy="245"/>
            </a:xfrm>
          </p:grpSpPr>
          <p:sp>
            <p:nvSpPr>
              <p:cNvPr id="16715" name="Text Box 380"/>
              <p:cNvSpPr txBox="1">
                <a:spLocks noChangeArrowheads="1"/>
              </p:cNvSpPr>
              <p:nvPr>
                <p:custDataLst>
                  <p:tags r:id="rId294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16" name="Line 381"/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7" name="Line 382"/>
              <p:cNvSpPr>
                <a:spLocks noChangeShapeType="1"/>
              </p:cNvSpPr>
              <p:nvPr>
                <p:custDataLst>
                  <p:tags r:id="rId296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8" name="Line 383"/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9" name="Line 384"/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0" name="Line 385"/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21" name="Line 386"/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86" name="Text Box 387"/>
            <p:cNvSpPr txBox="1">
              <a:spLocks noChangeArrowheads="1"/>
            </p:cNvSpPr>
            <p:nvPr>
              <p:custDataLst>
                <p:tags r:id="rId269"/>
              </p:custDataLst>
            </p:nvPr>
          </p:nvSpPr>
          <p:spPr bwMode="auto">
            <a:xfrm>
              <a:off x="2097" y="115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0101</a:t>
              </a:r>
            </a:p>
          </p:txBody>
        </p:sp>
        <p:grpSp>
          <p:nvGrpSpPr>
            <p:cNvPr id="16687" name="Group 388"/>
            <p:cNvGrpSpPr>
              <a:grpSpLocks/>
            </p:cNvGrpSpPr>
            <p:nvPr/>
          </p:nvGrpSpPr>
          <p:grpSpPr bwMode="auto">
            <a:xfrm>
              <a:off x="2723" y="1138"/>
              <a:ext cx="642" cy="244"/>
              <a:chOff x="1049" y="1688"/>
              <a:chExt cx="642" cy="244"/>
            </a:xfrm>
          </p:grpSpPr>
          <p:sp>
            <p:nvSpPr>
              <p:cNvPr id="16710" name="Text Box 389"/>
              <p:cNvSpPr txBox="1">
                <a:spLocks noChangeArrowheads="1"/>
              </p:cNvSpPr>
              <p:nvPr>
                <p:custDataLst>
                  <p:tags r:id="rId28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11" name="Line 390"/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2" name="Line 391"/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3" name="Line 392"/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14" name="Line 393"/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88" name="Text Box 394"/>
            <p:cNvSpPr txBox="1">
              <a:spLocks noChangeArrowheads="1"/>
            </p:cNvSpPr>
            <p:nvPr>
              <p:custDataLst>
                <p:tags r:id="rId270"/>
              </p:custDataLst>
            </p:nvPr>
          </p:nvSpPr>
          <p:spPr bwMode="auto">
            <a:xfrm>
              <a:off x="2893" y="115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689" name="Group 395"/>
            <p:cNvGrpSpPr>
              <a:grpSpLocks/>
            </p:cNvGrpSpPr>
            <p:nvPr/>
          </p:nvGrpSpPr>
          <p:grpSpPr bwMode="auto">
            <a:xfrm>
              <a:off x="3365" y="1138"/>
              <a:ext cx="642" cy="244"/>
              <a:chOff x="1049" y="1688"/>
              <a:chExt cx="642" cy="244"/>
            </a:xfrm>
          </p:grpSpPr>
          <p:sp>
            <p:nvSpPr>
              <p:cNvPr id="16705" name="Text Box 396"/>
              <p:cNvSpPr txBox="1">
                <a:spLocks noChangeArrowheads="1"/>
              </p:cNvSpPr>
              <p:nvPr>
                <p:custDataLst>
                  <p:tags r:id="rId28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706" name="Line 397"/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7" name="Line 398"/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8" name="Line 399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9" name="Line 400"/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0" name="Text Box 401"/>
            <p:cNvSpPr txBox="1">
              <a:spLocks noChangeArrowheads="1"/>
            </p:cNvSpPr>
            <p:nvPr>
              <p:custDataLst>
                <p:tags r:id="rId271"/>
              </p:custDataLst>
            </p:nvPr>
          </p:nvSpPr>
          <p:spPr bwMode="auto">
            <a:xfrm>
              <a:off x="3504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691" name="Text Box 402"/>
            <p:cNvSpPr txBox="1">
              <a:spLocks noChangeArrowheads="1"/>
            </p:cNvSpPr>
            <p:nvPr>
              <p:custDataLst>
                <p:tags r:id="rId272"/>
              </p:custDataLst>
            </p:nvPr>
          </p:nvSpPr>
          <p:spPr bwMode="auto">
            <a:xfrm>
              <a:off x="4007" y="1138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0</a:t>
              </a:r>
            </a:p>
          </p:txBody>
        </p:sp>
        <p:sp>
          <p:nvSpPr>
            <p:cNvPr id="16692" name="Text Box 403"/>
            <p:cNvSpPr txBox="1">
              <a:spLocks noChangeArrowheads="1"/>
            </p:cNvSpPr>
            <p:nvPr>
              <p:custDataLst>
                <p:tags r:id="rId273"/>
              </p:custDataLst>
            </p:nvPr>
          </p:nvSpPr>
          <p:spPr bwMode="auto">
            <a:xfrm>
              <a:off x="4221" y="1138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grpSp>
          <p:nvGrpSpPr>
            <p:cNvPr id="16693" name="Group 404"/>
            <p:cNvGrpSpPr>
              <a:grpSpLocks/>
            </p:cNvGrpSpPr>
            <p:nvPr/>
          </p:nvGrpSpPr>
          <p:grpSpPr bwMode="auto">
            <a:xfrm>
              <a:off x="4435" y="1138"/>
              <a:ext cx="0" cy="243"/>
              <a:chOff x="1263" y="748"/>
              <a:chExt cx="0" cy="243"/>
            </a:xfrm>
          </p:grpSpPr>
          <p:sp>
            <p:nvSpPr>
              <p:cNvPr id="16703" name="Line 405"/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4" name="Line 406"/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4" name="Text Box 407"/>
            <p:cNvSpPr txBox="1">
              <a:spLocks noChangeArrowheads="1"/>
            </p:cNvSpPr>
            <p:nvPr>
              <p:custDataLst>
                <p:tags r:id="rId274"/>
              </p:custDataLst>
            </p:nvPr>
          </p:nvSpPr>
          <p:spPr bwMode="auto">
            <a:xfrm>
              <a:off x="4306" y="1154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16695" name="Group 408"/>
            <p:cNvGrpSpPr>
              <a:grpSpLocks/>
            </p:cNvGrpSpPr>
            <p:nvPr/>
          </p:nvGrpSpPr>
          <p:grpSpPr bwMode="auto">
            <a:xfrm>
              <a:off x="4649" y="1138"/>
              <a:ext cx="642" cy="244"/>
              <a:chOff x="1049" y="1688"/>
              <a:chExt cx="642" cy="244"/>
            </a:xfrm>
          </p:grpSpPr>
          <p:sp>
            <p:nvSpPr>
              <p:cNvPr id="16698" name="Text Box 409"/>
              <p:cNvSpPr txBox="1">
                <a:spLocks noChangeArrowheads="1"/>
              </p:cNvSpPr>
              <p:nvPr>
                <p:custDataLst>
                  <p:tags r:id="rId27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99" name="Line 410"/>
              <p:cNvSpPr>
                <a:spLocks noChangeShapeType="1"/>
              </p:cNvSpPr>
              <p:nvPr>
                <p:custDataLst>
                  <p:tags r:id="rId27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0" name="Line 411"/>
              <p:cNvSpPr>
                <a:spLocks noChangeShapeType="1"/>
              </p:cNvSpPr>
              <p:nvPr>
                <p:custDataLst>
                  <p:tags r:id="rId27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1" name="Line 412"/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702" name="Line 413"/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96" name="Text Box 414"/>
            <p:cNvSpPr txBox="1">
              <a:spLocks noChangeArrowheads="1"/>
            </p:cNvSpPr>
            <p:nvPr>
              <p:custDataLst>
                <p:tags r:id="rId275"/>
              </p:custDataLst>
            </p:nvPr>
          </p:nvSpPr>
          <p:spPr bwMode="auto">
            <a:xfrm>
              <a:off x="4788" y="1154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SR2</a:t>
              </a:r>
            </a:p>
          </p:txBody>
        </p:sp>
        <p:sp>
          <p:nvSpPr>
            <p:cNvPr id="16697" name="Text Box 554"/>
            <p:cNvSpPr txBox="1">
              <a:spLocks noChangeArrowheads="1"/>
            </p:cNvSpPr>
            <p:nvPr>
              <p:custDataLst>
                <p:tags r:id="rId276"/>
              </p:custDataLst>
            </p:nvPr>
          </p:nvSpPr>
          <p:spPr bwMode="auto">
            <a:xfrm>
              <a:off x="1105" y="1154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AND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3" name="Group 696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164089" y="1008067"/>
            <a:ext cx="6651625" cy="390526"/>
            <a:chOff x="1105" y="772"/>
            <a:chExt cx="4190" cy="246"/>
          </a:xfrm>
        </p:grpSpPr>
        <p:grpSp>
          <p:nvGrpSpPr>
            <p:cNvPr id="16649" name="Group 332"/>
            <p:cNvGrpSpPr>
              <a:grpSpLocks/>
            </p:cNvGrpSpPr>
            <p:nvPr/>
          </p:nvGrpSpPr>
          <p:grpSpPr bwMode="auto">
            <a:xfrm>
              <a:off x="1871" y="773"/>
              <a:ext cx="856" cy="245"/>
              <a:chOff x="1049" y="2142"/>
              <a:chExt cx="856" cy="245"/>
            </a:xfrm>
          </p:grpSpPr>
          <p:sp>
            <p:nvSpPr>
              <p:cNvPr id="16678" name="Text Box 333"/>
              <p:cNvSpPr txBox="1">
                <a:spLocks noChangeArrowheads="1"/>
              </p:cNvSpPr>
              <p:nvPr>
                <p:custDataLst>
                  <p:tags r:id="rId262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79" name="Line 334"/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0" name="Line 335"/>
              <p:cNvSpPr>
                <a:spLocks noChangeShapeType="1"/>
              </p:cNvSpPr>
              <p:nvPr>
                <p:custDataLst>
                  <p:tags r:id="rId264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1" name="Line 336"/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2" name="Line 337"/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3" name="Line 338"/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84" name="Line 339"/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0" name="Text Box 340"/>
            <p:cNvSpPr txBox="1">
              <a:spLocks noChangeArrowheads="1"/>
            </p:cNvSpPr>
            <p:nvPr>
              <p:custDataLst>
                <p:tags r:id="rId237"/>
              </p:custDataLst>
            </p:nvPr>
          </p:nvSpPr>
          <p:spPr bwMode="auto">
            <a:xfrm>
              <a:off x="2101" y="78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0001</a:t>
              </a:r>
            </a:p>
          </p:txBody>
        </p:sp>
        <p:grpSp>
          <p:nvGrpSpPr>
            <p:cNvPr id="16651" name="Group 341"/>
            <p:cNvGrpSpPr>
              <a:grpSpLocks/>
            </p:cNvGrpSpPr>
            <p:nvPr/>
          </p:nvGrpSpPr>
          <p:grpSpPr bwMode="auto">
            <a:xfrm>
              <a:off x="2727" y="773"/>
              <a:ext cx="642" cy="244"/>
              <a:chOff x="1049" y="1688"/>
              <a:chExt cx="642" cy="244"/>
            </a:xfrm>
          </p:grpSpPr>
          <p:sp>
            <p:nvSpPr>
              <p:cNvPr id="16673" name="Text Box 342"/>
              <p:cNvSpPr txBox="1">
                <a:spLocks noChangeArrowheads="1"/>
              </p:cNvSpPr>
              <p:nvPr>
                <p:custDataLst>
                  <p:tags r:id="rId25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74" name="Line 343"/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5" name="Line 344"/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6" name="Line 345"/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7" name="Line 346"/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2" name="Text Box 347"/>
            <p:cNvSpPr txBox="1">
              <a:spLocks noChangeArrowheads="1"/>
            </p:cNvSpPr>
            <p:nvPr>
              <p:custDataLst>
                <p:tags r:id="rId238"/>
              </p:custDataLst>
            </p:nvPr>
          </p:nvSpPr>
          <p:spPr bwMode="auto">
            <a:xfrm>
              <a:off x="2897" y="78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653" name="Group 348"/>
            <p:cNvGrpSpPr>
              <a:grpSpLocks/>
            </p:cNvGrpSpPr>
            <p:nvPr/>
          </p:nvGrpSpPr>
          <p:grpSpPr bwMode="auto">
            <a:xfrm>
              <a:off x="3369" y="773"/>
              <a:ext cx="642" cy="244"/>
              <a:chOff x="1049" y="1688"/>
              <a:chExt cx="642" cy="244"/>
            </a:xfrm>
          </p:grpSpPr>
          <p:sp>
            <p:nvSpPr>
              <p:cNvPr id="16668" name="Text Box 349"/>
              <p:cNvSpPr txBox="1">
                <a:spLocks noChangeArrowheads="1"/>
              </p:cNvSpPr>
              <p:nvPr>
                <p:custDataLst>
                  <p:tags r:id="rId25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69" name="Line 350"/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0" name="Line 351"/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1" name="Line 352"/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72" name="Line 353"/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4" name="Text Box 354"/>
            <p:cNvSpPr txBox="1">
              <a:spLocks noChangeArrowheads="1"/>
            </p:cNvSpPr>
            <p:nvPr>
              <p:custDataLst>
                <p:tags r:id="rId239"/>
              </p:custDataLst>
            </p:nvPr>
          </p:nvSpPr>
          <p:spPr bwMode="auto">
            <a:xfrm>
              <a:off x="3508" y="78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655" name="Text Box 355"/>
            <p:cNvSpPr txBox="1">
              <a:spLocks noChangeArrowheads="1"/>
            </p:cNvSpPr>
            <p:nvPr>
              <p:custDataLst>
                <p:tags r:id="rId240"/>
              </p:custDataLst>
            </p:nvPr>
          </p:nvSpPr>
          <p:spPr bwMode="auto">
            <a:xfrm>
              <a:off x="4011" y="77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16656" name="Group 368"/>
            <p:cNvGrpSpPr>
              <a:grpSpLocks/>
            </p:cNvGrpSpPr>
            <p:nvPr/>
          </p:nvGrpSpPr>
          <p:grpSpPr bwMode="auto">
            <a:xfrm>
              <a:off x="4225" y="772"/>
              <a:ext cx="1070" cy="245"/>
              <a:chOff x="1049" y="2628"/>
              <a:chExt cx="1070" cy="245"/>
            </a:xfrm>
          </p:grpSpPr>
          <p:sp>
            <p:nvSpPr>
              <p:cNvPr id="16659" name="Text Box 369"/>
              <p:cNvSpPr txBox="1">
                <a:spLocks noChangeArrowheads="1"/>
              </p:cNvSpPr>
              <p:nvPr>
                <p:custDataLst>
                  <p:tags r:id="rId243"/>
                </p:custDataLst>
              </p:nvPr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60" name="Line 370"/>
              <p:cNvSpPr>
                <a:spLocks noChangeShapeType="1"/>
              </p:cNvSpPr>
              <p:nvPr>
                <p:custDataLst>
                  <p:tags r:id="rId244"/>
                </p:custDataLst>
              </p:nvPr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1" name="Line 371"/>
              <p:cNvSpPr>
                <a:spLocks noChangeShapeType="1"/>
              </p:cNvSpPr>
              <p:nvPr>
                <p:custDataLst>
                  <p:tags r:id="rId245"/>
                </p:custDataLst>
              </p:nvPr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2" name="Line 372"/>
              <p:cNvSpPr>
                <a:spLocks noChangeShapeType="1"/>
              </p:cNvSpPr>
              <p:nvPr>
                <p:custDataLst>
                  <p:tags r:id="rId246"/>
                </p:custDataLst>
              </p:nvPr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3" name="Line 373"/>
              <p:cNvSpPr>
                <a:spLocks noChangeShapeType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4" name="Line 374"/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5" name="Line 375"/>
              <p:cNvSpPr>
                <a:spLocks noChangeShapeType="1"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6" name="Line 376"/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67" name="Line 377"/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57" name="Text Box 378"/>
            <p:cNvSpPr txBox="1">
              <a:spLocks noChangeArrowheads="1"/>
            </p:cNvSpPr>
            <p:nvPr>
              <p:custDataLst>
                <p:tags r:id="rId241"/>
              </p:custDataLst>
            </p:nvPr>
          </p:nvSpPr>
          <p:spPr bwMode="auto">
            <a:xfrm>
              <a:off x="4547" y="78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16658" name="Text Box 555"/>
            <p:cNvSpPr txBox="1"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1105" y="789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ADD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4" name="Group 698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164089" y="2203458"/>
            <a:ext cx="6645275" cy="390526"/>
            <a:chOff x="1105" y="1512"/>
            <a:chExt cx="4186" cy="246"/>
          </a:xfrm>
        </p:grpSpPr>
        <p:grpSp>
          <p:nvGrpSpPr>
            <p:cNvPr id="16613" name="Group 415"/>
            <p:cNvGrpSpPr>
              <a:grpSpLocks/>
            </p:cNvGrpSpPr>
            <p:nvPr/>
          </p:nvGrpSpPr>
          <p:grpSpPr bwMode="auto">
            <a:xfrm>
              <a:off x="1867" y="1513"/>
              <a:ext cx="856" cy="245"/>
              <a:chOff x="1049" y="2142"/>
              <a:chExt cx="856" cy="245"/>
            </a:xfrm>
          </p:grpSpPr>
          <p:sp>
            <p:nvSpPr>
              <p:cNvPr id="16642" name="Text Box 416"/>
              <p:cNvSpPr txBox="1">
                <a:spLocks noChangeArrowheads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43" name="Line 417"/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4" name="Line 418"/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5" name="Line 419"/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6" name="Line 420"/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7" name="Line 421"/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8" name="Line 422"/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14" name="Text Box 423"/>
            <p:cNvSpPr txBox="1">
              <a:spLocks noChangeArrowheads="1"/>
            </p:cNvSpPr>
            <p:nvPr>
              <p:custDataLst>
                <p:tags r:id="rId205"/>
              </p:custDataLst>
            </p:nvPr>
          </p:nvSpPr>
          <p:spPr bwMode="auto">
            <a:xfrm>
              <a:off x="2097" y="152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0101</a:t>
              </a:r>
            </a:p>
          </p:txBody>
        </p:sp>
        <p:grpSp>
          <p:nvGrpSpPr>
            <p:cNvPr id="16615" name="Group 424"/>
            <p:cNvGrpSpPr>
              <a:grpSpLocks/>
            </p:cNvGrpSpPr>
            <p:nvPr/>
          </p:nvGrpSpPr>
          <p:grpSpPr bwMode="auto">
            <a:xfrm>
              <a:off x="2723" y="1513"/>
              <a:ext cx="642" cy="244"/>
              <a:chOff x="1049" y="1688"/>
              <a:chExt cx="642" cy="244"/>
            </a:xfrm>
          </p:grpSpPr>
          <p:sp>
            <p:nvSpPr>
              <p:cNvPr id="16637" name="Text Box 425"/>
              <p:cNvSpPr txBox="1">
                <a:spLocks noChangeArrowheads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38" name="Line 426"/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9" name="Line 427"/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0" name="Line 428"/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41" name="Line 429"/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16" name="Text Box 430"/>
            <p:cNvSpPr txBox="1">
              <a:spLocks noChangeArrowheads="1"/>
            </p:cNvSpPr>
            <p:nvPr>
              <p:custDataLst>
                <p:tags r:id="rId206"/>
              </p:custDataLst>
            </p:nvPr>
          </p:nvSpPr>
          <p:spPr bwMode="auto">
            <a:xfrm>
              <a:off x="2893" y="152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6617" name="Group 431"/>
            <p:cNvGrpSpPr>
              <a:grpSpLocks/>
            </p:cNvGrpSpPr>
            <p:nvPr/>
          </p:nvGrpSpPr>
          <p:grpSpPr bwMode="auto">
            <a:xfrm>
              <a:off x="3365" y="1513"/>
              <a:ext cx="642" cy="244"/>
              <a:chOff x="1049" y="1688"/>
              <a:chExt cx="642" cy="244"/>
            </a:xfrm>
          </p:grpSpPr>
          <p:sp>
            <p:nvSpPr>
              <p:cNvPr id="16632" name="Text Box 432"/>
              <p:cNvSpPr txBox="1">
                <a:spLocks noChangeArrowheads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33" name="Line 433"/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4" name="Line 434"/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5" name="Line 435"/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6" name="Line 436"/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18" name="Text Box 437"/>
            <p:cNvSpPr txBox="1">
              <a:spLocks noChangeArrowheads="1"/>
            </p:cNvSpPr>
            <p:nvPr>
              <p:custDataLst>
                <p:tags r:id="rId207"/>
              </p:custDataLst>
            </p:nvPr>
          </p:nvSpPr>
          <p:spPr bwMode="auto">
            <a:xfrm>
              <a:off x="3504" y="1529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SR1</a:t>
              </a:r>
            </a:p>
          </p:txBody>
        </p:sp>
        <p:sp>
          <p:nvSpPr>
            <p:cNvPr id="16619" name="Text Box 438"/>
            <p:cNvSpPr txBox="1">
              <a:spLocks noChangeArrowheads="1"/>
            </p:cNvSpPr>
            <p:nvPr>
              <p:custDataLst>
                <p:tags r:id="rId208"/>
              </p:custDataLst>
            </p:nvPr>
          </p:nvSpPr>
          <p:spPr bwMode="auto">
            <a:xfrm>
              <a:off x="4007" y="151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16620" name="Group 439"/>
            <p:cNvGrpSpPr>
              <a:grpSpLocks/>
            </p:cNvGrpSpPr>
            <p:nvPr/>
          </p:nvGrpSpPr>
          <p:grpSpPr bwMode="auto">
            <a:xfrm>
              <a:off x="4221" y="1512"/>
              <a:ext cx="1070" cy="245"/>
              <a:chOff x="1049" y="2628"/>
              <a:chExt cx="1070" cy="245"/>
            </a:xfrm>
          </p:grpSpPr>
          <p:sp>
            <p:nvSpPr>
              <p:cNvPr id="16623" name="Text Box 440"/>
              <p:cNvSpPr txBox="1">
                <a:spLocks noChangeArrowheads="1"/>
              </p:cNvSpPr>
              <p:nvPr>
                <p:custDataLst>
                  <p:tags r:id="rId211"/>
                </p:custDataLst>
              </p:nvPr>
            </p:nvSpPr>
            <p:spPr bwMode="auto">
              <a:xfrm>
                <a:off x="1049" y="2630"/>
                <a:ext cx="1070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24" name="Line 441"/>
              <p:cNvSpPr>
                <a:spLocks noChangeShapeType="1"/>
              </p:cNvSpPr>
              <p:nvPr>
                <p:custDataLst>
                  <p:tags r:id="rId212"/>
                </p:custDataLst>
              </p:nvPr>
            </p:nvSpPr>
            <p:spPr bwMode="auto">
              <a:xfrm>
                <a:off x="1263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5" name="Line 442"/>
              <p:cNvSpPr>
                <a:spLocks noChangeShapeType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1263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6" name="Line 443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1477" y="26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7" name="Line 444"/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1477" y="282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8" name="Line 445"/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1691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29" name="Line 446"/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1691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0" name="Line 447"/>
              <p:cNvSpPr>
                <a:spLocks noChangeShapeType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1905" y="26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31" name="Line 448"/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1905" y="28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621" name="Text Box 449"/>
            <p:cNvSpPr txBox="1">
              <a:spLocks noChangeArrowheads="1"/>
            </p:cNvSpPr>
            <p:nvPr>
              <p:custDataLst>
                <p:tags r:id="rId209"/>
              </p:custDataLst>
            </p:nvPr>
          </p:nvSpPr>
          <p:spPr bwMode="auto">
            <a:xfrm>
              <a:off x="4543" y="1529"/>
              <a:ext cx="4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imm5</a:t>
              </a:r>
            </a:p>
          </p:txBody>
        </p:sp>
        <p:sp>
          <p:nvSpPr>
            <p:cNvPr id="16622" name="Text Box 556"/>
            <p:cNvSpPr txBox="1"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1105" y="1529"/>
              <a:ext cx="43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AND</a:t>
              </a:r>
              <a:r>
                <a:rPr lang="en-US" sz="1600" baseline="30000" dirty="0"/>
                <a:t>+</a:t>
              </a:r>
            </a:p>
          </p:txBody>
        </p:sp>
      </p:grpSp>
      <p:grpSp>
        <p:nvGrpSpPr>
          <p:cNvPr id="16395" name="Group 699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164089" y="2801939"/>
            <a:ext cx="6661151" cy="388937"/>
            <a:chOff x="1105" y="1903"/>
            <a:chExt cx="4196" cy="245"/>
          </a:xfrm>
        </p:grpSpPr>
        <p:grpSp>
          <p:nvGrpSpPr>
            <p:cNvPr id="16581" name="Group 224"/>
            <p:cNvGrpSpPr>
              <a:grpSpLocks/>
            </p:cNvGrpSpPr>
            <p:nvPr/>
          </p:nvGrpSpPr>
          <p:grpSpPr bwMode="auto">
            <a:xfrm>
              <a:off x="1871" y="1903"/>
              <a:ext cx="856" cy="245"/>
              <a:chOff x="1049" y="2142"/>
              <a:chExt cx="856" cy="245"/>
            </a:xfrm>
          </p:grpSpPr>
          <p:sp>
            <p:nvSpPr>
              <p:cNvPr id="16606" name="Text Box 225"/>
              <p:cNvSpPr txBox="1">
                <a:spLocks noChangeArrowheads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607" name="Line 226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8" name="Line 227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9" name="Line 228"/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0" name="Line 229"/>
              <p:cNvSpPr>
                <a:spLocks noChangeShapeType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1" name="Line 230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12" name="Line 231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2" name="Text Box 232"/>
            <p:cNvSpPr txBox="1">
              <a:spLocks noChangeArrowheads="1"/>
            </p:cNvSpPr>
            <p:nvPr>
              <p:custDataLst>
                <p:tags r:id="rId175"/>
              </p:custDataLst>
            </p:nvPr>
          </p:nvSpPr>
          <p:spPr bwMode="auto">
            <a:xfrm>
              <a:off x="2101" y="191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</a:t>
              </a:r>
            </a:p>
          </p:txBody>
        </p:sp>
        <p:sp>
          <p:nvSpPr>
            <p:cNvPr id="16583" name="Text Box 450"/>
            <p:cNvSpPr txBox="1"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2730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n</a:t>
              </a:r>
            </a:p>
          </p:txBody>
        </p:sp>
        <p:sp>
          <p:nvSpPr>
            <p:cNvPr id="16584" name="Text Box 451"/>
            <p:cNvSpPr txBox="1"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2944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z</a:t>
              </a:r>
            </a:p>
          </p:txBody>
        </p:sp>
        <p:sp>
          <p:nvSpPr>
            <p:cNvPr id="16585" name="Text Box 452"/>
            <p:cNvSpPr txBox="1">
              <a:spLocks noChangeArrowheads="1"/>
            </p:cNvSpPr>
            <p:nvPr>
              <p:custDataLst>
                <p:tags r:id="rId178"/>
              </p:custDataLst>
            </p:nvPr>
          </p:nvSpPr>
          <p:spPr bwMode="auto">
            <a:xfrm>
              <a:off x="3158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</a:t>
              </a:r>
            </a:p>
          </p:txBody>
        </p:sp>
        <p:grpSp>
          <p:nvGrpSpPr>
            <p:cNvPr id="16586" name="Group 453"/>
            <p:cNvGrpSpPr>
              <a:grpSpLocks/>
            </p:cNvGrpSpPr>
            <p:nvPr/>
          </p:nvGrpSpPr>
          <p:grpSpPr bwMode="auto">
            <a:xfrm>
              <a:off x="3375" y="1903"/>
              <a:ext cx="1926" cy="245"/>
              <a:chOff x="1049" y="3336"/>
              <a:chExt cx="1926" cy="245"/>
            </a:xfrm>
          </p:grpSpPr>
          <p:sp>
            <p:nvSpPr>
              <p:cNvPr id="16589" name="Text Box 454"/>
              <p:cNvSpPr txBox="1"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90" name="Line 455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1" name="Line 456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2" name="Line 457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3" name="Line 458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4" name="Line 459"/>
              <p:cNvSpPr>
                <a:spLocks noChangeShapeType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5" name="Line 460"/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6" name="Line 461"/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7" name="Line 462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8" name="Line 463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99" name="Line 464"/>
              <p:cNvSpPr>
                <a:spLocks noChangeShapeType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0" name="Line 465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1" name="Line 466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2" name="Line 467"/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3" name="Line 468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4" name="Line 469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605" name="Line 470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87" name="Text Box 471"/>
            <p:cNvSpPr txBox="1">
              <a:spLocks noChangeArrowheads="1"/>
            </p:cNvSpPr>
            <p:nvPr>
              <p:custDataLst>
                <p:tags r:id="rId179"/>
              </p:custDataLst>
            </p:nvPr>
          </p:nvSpPr>
          <p:spPr bwMode="auto">
            <a:xfrm>
              <a:off x="4000" y="1920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sp>
          <p:nvSpPr>
            <p:cNvPr id="16588" name="Text Box 557"/>
            <p:cNvSpPr txBox="1">
              <a:spLocks noChangeArrowheads="1"/>
            </p:cNvSpPr>
            <p:nvPr>
              <p:custDataLst>
                <p:tags r:id="rId180"/>
              </p:custDataLst>
            </p:nvPr>
          </p:nvSpPr>
          <p:spPr bwMode="auto">
            <a:xfrm>
              <a:off x="1105" y="191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BR</a:t>
              </a:r>
            </a:p>
          </p:txBody>
        </p:sp>
      </p:grpSp>
      <p:grpSp>
        <p:nvGrpSpPr>
          <p:cNvPr id="16396" name="Group 700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164089" y="3400435"/>
            <a:ext cx="6651625" cy="390526"/>
            <a:chOff x="1105" y="2297"/>
            <a:chExt cx="4190" cy="246"/>
          </a:xfrm>
        </p:grpSpPr>
        <p:grpSp>
          <p:nvGrpSpPr>
            <p:cNvPr id="16544" name="Group 472"/>
            <p:cNvGrpSpPr>
              <a:grpSpLocks/>
            </p:cNvGrpSpPr>
            <p:nvPr/>
          </p:nvGrpSpPr>
          <p:grpSpPr bwMode="auto">
            <a:xfrm>
              <a:off x="1867" y="2298"/>
              <a:ext cx="856" cy="245"/>
              <a:chOff x="1049" y="2142"/>
              <a:chExt cx="856" cy="245"/>
            </a:xfrm>
          </p:grpSpPr>
          <p:sp>
            <p:nvSpPr>
              <p:cNvPr id="16574" name="Text Box 473"/>
              <p:cNvSpPr txBox="1">
                <a:spLocks noChangeArrowheads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75" name="Line 474"/>
              <p:cNvSpPr>
                <a:spLocks noChangeShapeType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6" name="Line 475"/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7" name="Line 476"/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8" name="Line 477"/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9" name="Line 478"/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80" name="Line 479"/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45" name="Text Box 480"/>
            <p:cNvSpPr txBox="1"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2098" y="231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grpSp>
          <p:nvGrpSpPr>
            <p:cNvPr id="16546" name="Group 481"/>
            <p:cNvGrpSpPr>
              <a:grpSpLocks/>
            </p:cNvGrpSpPr>
            <p:nvPr/>
          </p:nvGrpSpPr>
          <p:grpSpPr bwMode="auto">
            <a:xfrm>
              <a:off x="2723" y="2298"/>
              <a:ext cx="642" cy="244"/>
              <a:chOff x="1049" y="1688"/>
              <a:chExt cx="642" cy="244"/>
            </a:xfrm>
          </p:grpSpPr>
          <p:sp>
            <p:nvSpPr>
              <p:cNvPr id="16569" name="Text Box 482"/>
              <p:cNvSpPr txBox="1">
                <a:spLocks noChangeArrowheads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70" name="Line 483"/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1" name="Line 484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2" name="Line 485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73" name="Line 486"/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47" name="Text Box 487"/>
            <p:cNvSpPr txBox="1"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879" y="2314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16548" name="Group 488"/>
            <p:cNvGrpSpPr>
              <a:grpSpLocks/>
            </p:cNvGrpSpPr>
            <p:nvPr/>
          </p:nvGrpSpPr>
          <p:grpSpPr bwMode="auto">
            <a:xfrm>
              <a:off x="3365" y="2298"/>
              <a:ext cx="642" cy="244"/>
              <a:chOff x="1049" y="1688"/>
              <a:chExt cx="642" cy="244"/>
            </a:xfrm>
          </p:grpSpPr>
          <p:sp>
            <p:nvSpPr>
              <p:cNvPr id="16564" name="Text Box 489"/>
              <p:cNvSpPr txBox="1">
                <a:spLocks noChangeArrowheads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65" name="Line 490"/>
              <p:cNvSpPr>
                <a:spLocks noChangeShapeType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6" name="Line 491"/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7" name="Line 492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8" name="Line 493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49" name="Text Box 494"/>
            <p:cNvSpPr txBox="1"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3437" y="2314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16550" name="Group 507"/>
            <p:cNvGrpSpPr>
              <a:grpSpLocks/>
            </p:cNvGrpSpPr>
            <p:nvPr/>
          </p:nvGrpSpPr>
          <p:grpSpPr bwMode="auto">
            <a:xfrm>
              <a:off x="4011" y="2297"/>
              <a:ext cx="1284" cy="245"/>
              <a:chOff x="2612" y="1341"/>
              <a:chExt cx="1284" cy="245"/>
            </a:xfrm>
          </p:grpSpPr>
          <p:sp>
            <p:nvSpPr>
              <p:cNvPr id="16553" name="Text Box 508"/>
              <p:cNvSpPr txBox="1">
                <a:spLocks noChangeArrowheads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54" name="Line 509"/>
              <p:cNvSpPr>
                <a:spLocks noChangeShapeType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5" name="Line 510"/>
              <p:cNvSpPr>
                <a:spLocks noChangeShapeType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6" name="Line 511"/>
              <p:cNvSpPr>
                <a:spLocks noChangeShapeType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7" name="Line 512"/>
              <p:cNvSpPr>
                <a:spLocks noChangeShapeType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8" name="Line 513"/>
              <p:cNvSpPr>
                <a:spLocks noChangeShapeType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59" name="Line 514"/>
              <p:cNvSpPr>
                <a:spLocks noChangeShapeType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0" name="Line 515"/>
              <p:cNvSpPr>
                <a:spLocks noChangeShapeType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1" name="Line 516"/>
              <p:cNvSpPr>
                <a:spLocks noChangeShapeType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2" name="Line 517"/>
              <p:cNvSpPr>
                <a:spLocks noChangeShapeType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63" name="Line 518"/>
              <p:cNvSpPr>
                <a:spLocks noChangeShapeType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51" name="Text Box 519"/>
            <p:cNvSpPr txBox="1"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4384" y="2314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  <p:sp>
          <p:nvSpPr>
            <p:cNvPr id="16552" name="Text Box 558"/>
            <p:cNvSpPr txBox="1"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1105" y="231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JMP</a:t>
              </a:r>
            </a:p>
          </p:txBody>
        </p:sp>
      </p:grpSp>
      <p:grpSp>
        <p:nvGrpSpPr>
          <p:cNvPr id="16397" name="Group 701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164090" y="4021809"/>
            <a:ext cx="6651627" cy="390526"/>
            <a:chOff x="1105" y="2673"/>
            <a:chExt cx="4190" cy="246"/>
          </a:xfrm>
        </p:grpSpPr>
        <p:grpSp>
          <p:nvGrpSpPr>
            <p:cNvPr id="16510" name="Group 520"/>
            <p:cNvGrpSpPr>
              <a:grpSpLocks/>
            </p:cNvGrpSpPr>
            <p:nvPr/>
          </p:nvGrpSpPr>
          <p:grpSpPr bwMode="auto">
            <a:xfrm>
              <a:off x="1864" y="2674"/>
              <a:ext cx="856" cy="245"/>
              <a:chOff x="1049" y="2142"/>
              <a:chExt cx="856" cy="245"/>
            </a:xfrm>
          </p:grpSpPr>
          <p:sp>
            <p:nvSpPr>
              <p:cNvPr id="16537" name="Text Box 521"/>
              <p:cNvSpPr txBox="1">
                <a:spLocks noChangeArrowheads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38" name="Line 522"/>
              <p:cNvSpPr>
                <a:spLocks noChangeShapeType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9" name="Line 523"/>
              <p:cNvSpPr>
                <a:spLocks noChangeShapeType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0" name="Line 524"/>
              <p:cNvSpPr>
                <a:spLocks noChangeShapeType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1" name="Line 525"/>
              <p:cNvSpPr>
                <a:spLocks noChangeShapeType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2" name="Line 526"/>
              <p:cNvSpPr>
                <a:spLocks noChangeShapeType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43" name="Line 527"/>
              <p:cNvSpPr>
                <a:spLocks noChangeShapeType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11" name="Text Box 528"/>
            <p:cNvSpPr txBox="1"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2095" y="2690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16512" name="Text Box 529"/>
            <p:cNvSpPr txBox="1"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2723" y="2675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16513" name="Group 530"/>
            <p:cNvGrpSpPr>
              <a:grpSpLocks/>
            </p:cNvGrpSpPr>
            <p:nvPr/>
          </p:nvGrpSpPr>
          <p:grpSpPr bwMode="auto">
            <a:xfrm>
              <a:off x="2941" y="2673"/>
              <a:ext cx="2354" cy="246"/>
              <a:chOff x="2899" y="4023"/>
              <a:chExt cx="2354" cy="246"/>
            </a:xfrm>
          </p:grpSpPr>
          <p:sp>
            <p:nvSpPr>
              <p:cNvPr id="16516" name="Text Box 531"/>
              <p:cNvSpPr txBox="1">
                <a:spLocks noChangeArrowheads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2899" y="4023"/>
                <a:ext cx="235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17" name="Line 532"/>
              <p:cNvSpPr>
                <a:spLocks noChangeShapeType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418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8" name="Line 533"/>
              <p:cNvSpPr>
                <a:spLocks noChangeShapeType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418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19" name="Line 534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3969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0" name="Line 535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3969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1" name="Line 536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311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2" name="Line 537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311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3" name="Line 538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3327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4" name="Line 539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3327" y="421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5" name="Line 540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354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6" name="Line 541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354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7" name="Line 542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3755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8" name="Line 543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3755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29" name="Line 544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461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0" name="Line 545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461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1" name="Line 546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4397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2" name="Line 547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4397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3" name="Line 548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4825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4" name="Line 549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4825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5" name="Line 550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5039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36" name="Line 551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5039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514" name="Text Box 552"/>
            <p:cNvSpPr txBox="1"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3746" y="2690"/>
              <a:ext cx="7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PCoffset11</a:t>
              </a:r>
            </a:p>
          </p:txBody>
        </p:sp>
        <p:sp>
          <p:nvSpPr>
            <p:cNvPr id="16515" name="Text Box 559"/>
            <p:cNvSpPr txBox="1"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1105" y="2690"/>
              <a:ext cx="3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</a:t>
              </a:r>
            </a:p>
          </p:txBody>
        </p:sp>
      </p:grpSp>
      <p:grpSp>
        <p:nvGrpSpPr>
          <p:cNvPr id="16398" name="Group 702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164088" y="4597414"/>
            <a:ext cx="6637330" cy="390526"/>
            <a:chOff x="1105" y="3035"/>
            <a:chExt cx="4181" cy="246"/>
          </a:xfrm>
        </p:grpSpPr>
        <p:sp>
          <p:nvSpPr>
            <p:cNvPr id="16474" name="Text Box 560"/>
            <p:cNvSpPr txBox="1"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1105" y="3052"/>
              <a:ext cx="4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JSRR</a:t>
              </a:r>
            </a:p>
          </p:txBody>
        </p:sp>
        <p:grpSp>
          <p:nvGrpSpPr>
            <p:cNvPr id="16475" name="Group 564"/>
            <p:cNvGrpSpPr>
              <a:grpSpLocks/>
            </p:cNvGrpSpPr>
            <p:nvPr/>
          </p:nvGrpSpPr>
          <p:grpSpPr bwMode="auto">
            <a:xfrm>
              <a:off x="1853" y="3036"/>
              <a:ext cx="856" cy="245"/>
              <a:chOff x="1049" y="2142"/>
              <a:chExt cx="856" cy="245"/>
            </a:xfrm>
          </p:grpSpPr>
          <p:sp>
            <p:nvSpPr>
              <p:cNvPr id="16503" name="Text Box 565"/>
              <p:cNvSpPr txBox="1">
                <a:spLocks noChangeArrowhead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504" name="Line 566"/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5" name="Line 567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6" name="Line 568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7" name="Line 569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8" name="Line 570"/>
              <p:cNvSpPr>
                <a:spLocks noChangeShapeType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9" name="Line 571"/>
              <p:cNvSpPr>
                <a:spLocks noChangeShapeType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76" name="Text Box 572"/>
            <p:cNvSpPr txBox="1"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2084" y="305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16477" name="Text Box 573"/>
            <p:cNvSpPr txBox="1"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2712" y="3037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16478" name="Text Box 597"/>
            <p:cNvSpPr txBox="1">
              <a:spLocks noChangeArrowheads="1"/>
            </p:cNvSpPr>
            <p:nvPr>
              <p:custDataLst>
                <p:tags r:id="rId81"/>
              </p:custDataLst>
            </p:nvPr>
          </p:nvSpPr>
          <p:spPr bwMode="auto">
            <a:xfrm>
              <a:off x="2926" y="3037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sp>
          <p:nvSpPr>
            <p:cNvPr id="16479" name="Text Box 598"/>
            <p:cNvSpPr txBox="1">
              <a:spLocks noChangeArrowheads="1"/>
            </p:cNvSpPr>
            <p:nvPr>
              <p:custDataLst>
                <p:tags r:id="rId82"/>
              </p:custDataLst>
            </p:nvPr>
          </p:nvSpPr>
          <p:spPr bwMode="auto">
            <a:xfrm>
              <a:off x="3022" y="3052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16480" name="Group 599"/>
            <p:cNvGrpSpPr>
              <a:grpSpLocks/>
            </p:cNvGrpSpPr>
            <p:nvPr/>
          </p:nvGrpSpPr>
          <p:grpSpPr bwMode="auto">
            <a:xfrm>
              <a:off x="3131" y="3037"/>
              <a:ext cx="0" cy="243"/>
              <a:chOff x="1263" y="748"/>
              <a:chExt cx="0" cy="243"/>
            </a:xfrm>
          </p:grpSpPr>
          <p:sp>
            <p:nvSpPr>
              <p:cNvPr id="16501" name="Line 600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2" name="Line 601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6481" name="Group 602"/>
            <p:cNvGrpSpPr>
              <a:grpSpLocks/>
            </p:cNvGrpSpPr>
            <p:nvPr/>
          </p:nvGrpSpPr>
          <p:grpSpPr bwMode="auto">
            <a:xfrm>
              <a:off x="3355" y="3036"/>
              <a:ext cx="642" cy="244"/>
              <a:chOff x="1049" y="1688"/>
              <a:chExt cx="642" cy="244"/>
            </a:xfrm>
          </p:grpSpPr>
          <p:sp>
            <p:nvSpPr>
              <p:cNvPr id="16496" name="Text Box 603"/>
              <p:cNvSpPr txBox="1">
                <a:spLocks noChangeArrowheads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97" name="Line 604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8" name="Line 605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9" name="Line 606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500" name="Line 607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82" name="Text Box 608"/>
            <p:cNvSpPr txBox="1">
              <a:spLocks noChangeArrowheads="1"/>
            </p:cNvSpPr>
            <p:nvPr>
              <p:custDataLst>
                <p:tags r:id="rId83"/>
              </p:custDataLst>
            </p:nvPr>
          </p:nvSpPr>
          <p:spPr bwMode="auto">
            <a:xfrm>
              <a:off x="3427" y="3052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16483" name="Group 609"/>
            <p:cNvGrpSpPr>
              <a:grpSpLocks/>
            </p:cNvGrpSpPr>
            <p:nvPr/>
          </p:nvGrpSpPr>
          <p:grpSpPr bwMode="auto">
            <a:xfrm>
              <a:off x="4002" y="3035"/>
              <a:ext cx="1284" cy="245"/>
              <a:chOff x="2612" y="1341"/>
              <a:chExt cx="1284" cy="245"/>
            </a:xfrm>
          </p:grpSpPr>
          <p:sp>
            <p:nvSpPr>
              <p:cNvPr id="16485" name="Text Box 610"/>
              <p:cNvSpPr txBox="1">
                <a:spLocks noChangeArrowheads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86" name="Line 611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7" name="Line 612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8" name="Line 613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89" name="Line 614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0" name="Line 615"/>
              <p:cNvSpPr>
                <a:spLocks noChangeShapeType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1" name="Line 616"/>
              <p:cNvSpPr>
                <a:spLocks noChangeShapeType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2" name="Line 617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3" name="Line 618"/>
              <p:cNvSpPr>
                <a:spLocks noChangeShapeType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4" name="Line 619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95" name="Line 620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84" name="Text Box 621"/>
            <p:cNvSpPr txBox="1"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4375" y="3052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grpSp>
        <p:nvGrpSpPr>
          <p:cNvPr id="16399" name="Group 703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164091" y="5195903"/>
            <a:ext cx="6645280" cy="390526"/>
            <a:chOff x="1105" y="3410"/>
            <a:chExt cx="4186" cy="246"/>
          </a:xfrm>
        </p:grpSpPr>
        <p:sp>
          <p:nvSpPr>
            <p:cNvPr id="16438" name="Text Box 561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1105" y="3427"/>
              <a:ext cx="33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6439" name="Group 622"/>
            <p:cNvGrpSpPr>
              <a:grpSpLocks/>
            </p:cNvGrpSpPr>
            <p:nvPr/>
          </p:nvGrpSpPr>
          <p:grpSpPr bwMode="auto">
            <a:xfrm>
              <a:off x="1861" y="3410"/>
              <a:ext cx="856" cy="245"/>
              <a:chOff x="1049" y="2142"/>
              <a:chExt cx="856" cy="245"/>
            </a:xfrm>
          </p:grpSpPr>
          <p:sp>
            <p:nvSpPr>
              <p:cNvPr id="16467" name="Text Box 623"/>
              <p:cNvSpPr txBox="1">
                <a:spLocks noChangeArrowheads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68" name="Line 624"/>
              <p:cNvSpPr>
                <a:spLocks noChangeShapeType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9" name="Line 625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0" name="Line 626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1" name="Line 627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2" name="Line 628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73" name="Line 629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40" name="Text Box 630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2092" y="342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0010</a:t>
              </a:r>
            </a:p>
          </p:txBody>
        </p:sp>
        <p:grpSp>
          <p:nvGrpSpPr>
            <p:cNvPr id="16441" name="Group 634"/>
            <p:cNvGrpSpPr>
              <a:grpSpLocks/>
            </p:cNvGrpSpPr>
            <p:nvPr/>
          </p:nvGrpSpPr>
          <p:grpSpPr bwMode="auto">
            <a:xfrm>
              <a:off x="3365" y="3411"/>
              <a:ext cx="1926" cy="245"/>
              <a:chOff x="1049" y="3336"/>
              <a:chExt cx="1926" cy="245"/>
            </a:xfrm>
          </p:grpSpPr>
          <p:sp>
            <p:nvSpPr>
              <p:cNvPr id="16450" name="Text Box 635"/>
              <p:cNvSpPr txBox="1">
                <a:spLocks noChangeArrowheads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51" name="Line 636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2" name="Line 637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3" name="Line 638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4" name="Line 639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5" name="Line 640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6" name="Line 641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7" name="Line 642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8" name="Line 643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59" name="Line 644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0" name="Line 645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1" name="Line 646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2" name="Line 647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3" name="Line 648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4" name="Line 649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5" name="Line 650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66" name="Line 651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42" name="Text Box 652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3990" y="342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16443" name="Group 653"/>
            <p:cNvGrpSpPr>
              <a:grpSpLocks/>
            </p:cNvGrpSpPr>
            <p:nvPr/>
          </p:nvGrpSpPr>
          <p:grpSpPr bwMode="auto">
            <a:xfrm>
              <a:off x="2724" y="3411"/>
              <a:ext cx="642" cy="244"/>
              <a:chOff x="1049" y="1688"/>
              <a:chExt cx="642" cy="244"/>
            </a:xfrm>
          </p:grpSpPr>
          <p:sp>
            <p:nvSpPr>
              <p:cNvPr id="16445" name="Text Box 654"/>
              <p:cNvSpPr txBox="1"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46" name="Line 655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7" name="Line 656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8" name="Line 657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49" name="Line 658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44" name="Text Box 659"/>
            <p:cNvSpPr txBox="1"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2894" y="342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16400" name="Group 704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164089" y="5795964"/>
            <a:ext cx="6638925" cy="388937"/>
            <a:chOff x="1105" y="3801"/>
            <a:chExt cx="4182" cy="245"/>
          </a:xfrm>
        </p:grpSpPr>
        <p:sp>
          <p:nvSpPr>
            <p:cNvPr id="16402" name="Text Box 562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105" y="3817"/>
              <a:ext cx="36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LDI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6403" name="Group 660"/>
            <p:cNvGrpSpPr>
              <a:grpSpLocks/>
            </p:cNvGrpSpPr>
            <p:nvPr/>
          </p:nvGrpSpPr>
          <p:grpSpPr bwMode="auto">
            <a:xfrm>
              <a:off x="1857" y="3801"/>
              <a:ext cx="856" cy="245"/>
              <a:chOff x="1049" y="2142"/>
              <a:chExt cx="856" cy="245"/>
            </a:xfrm>
          </p:grpSpPr>
          <p:sp>
            <p:nvSpPr>
              <p:cNvPr id="16431" name="Text Box 661"/>
              <p:cNvSpPr txBox="1">
                <a:spLocks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32" name="Line 662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3" name="Line 663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4" name="Line 664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5" name="Line 665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6" name="Line 666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7" name="Line 667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4" name="Text Box 668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089" y="3817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1010</a:t>
              </a:r>
            </a:p>
          </p:txBody>
        </p:sp>
        <p:grpSp>
          <p:nvGrpSpPr>
            <p:cNvPr id="16405" name="Group 669"/>
            <p:cNvGrpSpPr>
              <a:grpSpLocks/>
            </p:cNvGrpSpPr>
            <p:nvPr/>
          </p:nvGrpSpPr>
          <p:grpSpPr bwMode="auto">
            <a:xfrm>
              <a:off x="3361" y="3801"/>
              <a:ext cx="1926" cy="245"/>
              <a:chOff x="1049" y="3336"/>
              <a:chExt cx="1926" cy="245"/>
            </a:xfrm>
          </p:grpSpPr>
          <p:sp>
            <p:nvSpPr>
              <p:cNvPr id="16414" name="Text Box 670"/>
              <p:cNvSpPr txBox="1"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15" name="Line 671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6" name="Line 672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7" name="Line 673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8" name="Line 674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9" name="Line 675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0" name="Line 676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1" name="Line 677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2" name="Line 678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3" name="Line 679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4" name="Line 680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5" name="Line 681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6" name="Line 682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7" name="Line 683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8" name="Line 684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29" name="Line 685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30" name="Line 686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6" name="Text Box 687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3986" y="3817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16407" name="Group 688"/>
            <p:cNvGrpSpPr>
              <a:grpSpLocks/>
            </p:cNvGrpSpPr>
            <p:nvPr/>
          </p:nvGrpSpPr>
          <p:grpSpPr bwMode="auto">
            <a:xfrm>
              <a:off x="2720" y="3801"/>
              <a:ext cx="642" cy="244"/>
              <a:chOff x="1049" y="1688"/>
              <a:chExt cx="642" cy="244"/>
            </a:xfrm>
          </p:grpSpPr>
          <p:sp>
            <p:nvSpPr>
              <p:cNvPr id="16409" name="Text Box 689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6410" name="Line 690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1" name="Line 691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2" name="Line 692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413" name="Line 693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6408" name="Text Box 694"/>
            <p:cNvSpPr txBox="1"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890" y="38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sp>
        <p:nvSpPr>
          <p:cNvPr id="16401" name="Text Box 706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081788" y="6376988"/>
            <a:ext cx="534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30000" dirty="0"/>
              <a:t>+</a:t>
            </a:r>
            <a:r>
              <a:rPr lang="en-US" sz="1800" dirty="0"/>
              <a:t> Indicates instructions that modify condition codes</a:t>
            </a:r>
          </a:p>
        </p:txBody>
      </p:sp>
      <p:sp>
        <p:nvSpPr>
          <p:cNvPr id="5" name="Vertical Title 4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LC-3 Instructions, first half</a:t>
            </a:r>
          </a:p>
        </p:txBody>
      </p:sp>
    </p:spTree>
    <p:extLst>
      <p:ext uri="{BB962C8B-B14F-4D97-AF65-F5344CB8AC3E}">
        <p14:creationId xmlns:p14="http://schemas.microsoft.com/office/powerpoint/2010/main" val="155926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ounded Rectangle 3">
            <a:extLst>
              <a:ext uri="{FF2B5EF4-FFF2-40B4-BE49-F238E27FC236}">
                <a16:creationId xmlns:a16="http://schemas.microsoft.com/office/drawing/2014/main" id="{4EDFC95A-FDFF-4E50-9F95-B72BD63CED03}"/>
              </a:ext>
            </a:extLst>
          </p:cNvPr>
          <p:cNvSpPr/>
          <p:nvPr/>
        </p:nvSpPr>
        <p:spPr>
          <a:xfrm>
            <a:off x="2260389" y="5226453"/>
            <a:ext cx="712787" cy="39052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Rounded Rectangle 3">
            <a:extLst>
              <a:ext uri="{FF2B5EF4-FFF2-40B4-BE49-F238E27FC236}">
                <a16:creationId xmlns:a16="http://schemas.microsoft.com/office/drawing/2014/main" id="{09CDE39F-CAF2-4F7B-89ED-45295EA2C9CC}"/>
              </a:ext>
            </a:extLst>
          </p:cNvPr>
          <p:cNvSpPr/>
          <p:nvPr/>
        </p:nvSpPr>
        <p:spPr>
          <a:xfrm>
            <a:off x="2261219" y="2792413"/>
            <a:ext cx="712787" cy="390526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Oval 375"/>
          <p:cNvSpPr/>
          <p:nvPr/>
        </p:nvSpPr>
        <p:spPr>
          <a:xfrm>
            <a:off x="5904373" y="2252664"/>
            <a:ext cx="933572" cy="363539"/>
          </a:xfrm>
          <a:prstGeom prst="ellipse">
            <a:avLst/>
          </a:prstGeom>
          <a:solidFill>
            <a:srgbClr val="66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7" name="Rounded Rectangle 376"/>
          <p:cNvSpPr/>
          <p:nvPr/>
        </p:nvSpPr>
        <p:spPr>
          <a:xfrm>
            <a:off x="2264358" y="2252664"/>
            <a:ext cx="712787" cy="390526"/>
          </a:xfrm>
          <a:prstGeom prst="roundRect">
            <a:avLst/>
          </a:prstGeom>
          <a:solidFill>
            <a:srgbClr val="66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409" name="Group 525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2265944" y="2827347"/>
            <a:ext cx="6630988" cy="390526"/>
            <a:chOff x="405" y="1946"/>
            <a:chExt cx="4177" cy="246"/>
          </a:xfrm>
        </p:grpSpPr>
        <p:grpSp>
          <p:nvGrpSpPr>
            <p:cNvPr id="17748" name="Group 22"/>
            <p:cNvGrpSpPr>
              <a:grpSpLocks/>
            </p:cNvGrpSpPr>
            <p:nvPr/>
          </p:nvGrpSpPr>
          <p:grpSpPr bwMode="auto">
            <a:xfrm>
              <a:off x="1154" y="1946"/>
              <a:ext cx="856" cy="245"/>
              <a:chOff x="1049" y="2142"/>
              <a:chExt cx="856" cy="245"/>
            </a:xfrm>
          </p:grpSpPr>
          <p:sp>
            <p:nvSpPr>
              <p:cNvPr id="17776" name="Text Box 23"/>
              <p:cNvSpPr txBox="1">
                <a:spLocks noChangeArrowheads="1"/>
              </p:cNvSpPr>
              <p:nvPr>
                <p:custDataLst>
                  <p:tags r:id="rId33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77" name="Line 24"/>
              <p:cNvSpPr>
                <a:spLocks noChangeShapeType="1"/>
              </p:cNvSpPr>
              <p:nvPr>
                <p:custDataLst>
                  <p:tags r:id="rId33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8" name="Line 25"/>
              <p:cNvSpPr>
                <a:spLocks noChangeShapeType="1"/>
              </p:cNvSpPr>
              <p:nvPr>
                <p:custDataLst>
                  <p:tags r:id="rId33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9" name="Line 26"/>
              <p:cNvSpPr>
                <a:spLocks noChangeShapeType="1"/>
              </p:cNvSpPr>
              <p:nvPr>
                <p:custDataLst>
                  <p:tags r:id="rId33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0" name="Line 27"/>
              <p:cNvSpPr>
                <a:spLocks noChangeShapeType="1"/>
              </p:cNvSpPr>
              <p:nvPr>
                <p:custDataLst>
                  <p:tags r:id="rId34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1" name="Line 28"/>
              <p:cNvSpPr>
                <a:spLocks noChangeShapeType="1"/>
              </p:cNvSpPr>
              <p:nvPr>
                <p:custDataLst>
                  <p:tags r:id="rId34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82" name="Line 29"/>
              <p:cNvSpPr>
                <a:spLocks noChangeShapeType="1"/>
              </p:cNvSpPr>
              <p:nvPr>
                <p:custDataLst>
                  <p:tags r:id="rId34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49" name="Text Box 30"/>
            <p:cNvSpPr txBox="1">
              <a:spLocks noChangeArrowheads="1"/>
            </p:cNvSpPr>
            <p:nvPr>
              <p:custDataLst>
                <p:tags r:id="rId310"/>
              </p:custDataLst>
            </p:nvPr>
          </p:nvSpPr>
          <p:spPr bwMode="auto">
            <a:xfrm>
              <a:off x="1385" y="196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1000</a:t>
              </a:r>
            </a:p>
          </p:txBody>
        </p:sp>
        <p:grpSp>
          <p:nvGrpSpPr>
            <p:cNvPr id="17750" name="Group 118"/>
            <p:cNvGrpSpPr>
              <a:grpSpLocks/>
            </p:cNvGrpSpPr>
            <p:nvPr/>
          </p:nvGrpSpPr>
          <p:grpSpPr bwMode="auto">
            <a:xfrm>
              <a:off x="2014" y="1946"/>
              <a:ext cx="2568" cy="246"/>
              <a:chOff x="1049" y="3635"/>
              <a:chExt cx="2568" cy="246"/>
            </a:xfrm>
          </p:grpSpPr>
          <p:sp>
            <p:nvSpPr>
              <p:cNvPr id="17753" name="Text Box 119"/>
              <p:cNvSpPr txBox="1">
                <a:spLocks noChangeArrowheads="1"/>
              </p:cNvSpPr>
              <p:nvPr>
                <p:custDataLst>
                  <p:tags r:id="rId313"/>
                </p:custDataLst>
              </p:nvPr>
            </p:nvSpPr>
            <p:spPr bwMode="auto">
              <a:xfrm>
                <a:off x="1049" y="3635"/>
                <a:ext cx="2568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54" name="Line 120"/>
              <p:cNvSpPr>
                <a:spLocks noChangeShapeType="1"/>
              </p:cNvSpPr>
              <p:nvPr>
                <p:custDataLst>
                  <p:tags r:id="rId314"/>
                </p:custDataLst>
              </p:nvPr>
            </p:nvSpPr>
            <p:spPr bwMode="auto">
              <a:xfrm>
                <a:off x="2333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5" name="Line 121"/>
              <p:cNvSpPr>
                <a:spLocks noChangeShapeType="1"/>
              </p:cNvSpPr>
              <p:nvPr>
                <p:custDataLst>
                  <p:tags r:id="rId315"/>
                </p:custDataLst>
              </p:nvPr>
            </p:nvSpPr>
            <p:spPr bwMode="auto">
              <a:xfrm>
                <a:off x="2333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6" name="Line 122"/>
              <p:cNvSpPr>
                <a:spLocks noChangeShapeType="1"/>
              </p:cNvSpPr>
              <p:nvPr>
                <p:custDataLst>
                  <p:tags r:id="rId316"/>
                </p:custDataLst>
              </p:nvPr>
            </p:nvSpPr>
            <p:spPr bwMode="auto">
              <a:xfrm>
                <a:off x="2119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7" name="Line 123"/>
              <p:cNvSpPr>
                <a:spLocks noChangeShapeType="1"/>
              </p:cNvSpPr>
              <p:nvPr>
                <p:custDataLst>
                  <p:tags r:id="rId317"/>
                </p:custDataLst>
              </p:nvPr>
            </p:nvSpPr>
            <p:spPr bwMode="auto">
              <a:xfrm>
                <a:off x="2119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8" name="Line 124"/>
              <p:cNvSpPr>
                <a:spLocks noChangeShapeType="1"/>
              </p:cNvSpPr>
              <p:nvPr>
                <p:custDataLst>
                  <p:tags r:id="rId318"/>
                </p:custDataLst>
              </p:nvPr>
            </p:nvSpPr>
            <p:spPr bwMode="auto">
              <a:xfrm>
                <a:off x="1263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59" name="Line 125"/>
              <p:cNvSpPr>
                <a:spLocks noChangeShapeType="1"/>
              </p:cNvSpPr>
              <p:nvPr>
                <p:custDataLst>
                  <p:tags r:id="rId319"/>
                </p:custDataLst>
              </p:nvPr>
            </p:nvSpPr>
            <p:spPr bwMode="auto">
              <a:xfrm>
                <a:off x="1263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0" name="Line 126"/>
              <p:cNvSpPr>
                <a:spLocks noChangeShapeType="1"/>
              </p:cNvSpPr>
              <p:nvPr>
                <p:custDataLst>
                  <p:tags r:id="rId320"/>
                </p:custDataLst>
              </p:nvPr>
            </p:nvSpPr>
            <p:spPr bwMode="auto">
              <a:xfrm>
                <a:off x="1477" y="36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1" name="Line 127"/>
              <p:cNvSpPr>
                <a:spLocks noChangeShapeType="1"/>
              </p:cNvSpPr>
              <p:nvPr>
                <p:custDataLst>
                  <p:tags r:id="rId321"/>
                </p:custDataLst>
              </p:nvPr>
            </p:nvSpPr>
            <p:spPr bwMode="auto">
              <a:xfrm>
                <a:off x="1477" y="38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2" name="Line 128"/>
              <p:cNvSpPr>
                <a:spLocks noChangeShapeType="1"/>
              </p:cNvSpPr>
              <p:nvPr>
                <p:custDataLst>
                  <p:tags r:id="rId322"/>
                </p:custDataLst>
              </p:nvPr>
            </p:nvSpPr>
            <p:spPr bwMode="auto">
              <a:xfrm>
                <a:off x="1691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3" name="Line 129"/>
              <p:cNvSpPr>
                <a:spLocks noChangeShapeType="1"/>
              </p:cNvSpPr>
              <p:nvPr>
                <p:custDataLst>
                  <p:tags r:id="rId323"/>
                </p:custDataLst>
              </p:nvPr>
            </p:nvSpPr>
            <p:spPr bwMode="auto">
              <a:xfrm>
                <a:off x="1691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4" name="Line 130"/>
              <p:cNvSpPr>
                <a:spLocks noChangeShapeType="1"/>
              </p:cNvSpPr>
              <p:nvPr>
                <p:custDataLst>
                  <p:tags r:id="rId324"/>
                </p:custDataLst>
              </p:nvPr>
            </p:nvSpPr>
            <p:spPr bwMode="auto">
              <a:xfrm>
                <a:off x="1905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5" name="Line 131"/>
              <p:cNvSpPr>
                <a:spLocks noChangeShapeType="1"/>
              </p:cNvSpPr>
              <p:nvPr>
                <p:custDataLst>
                  <p:tags r:id="rId325"/>
                </p:custDataLst>
              </p:nvPr>
            </p:nvSpPr>
            <p:spPr bwMode="auto">
              <a:xfrm>
                <a:off x="1905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6" name="Line 132"/>
              <p:cNvSpPr>
                <a:spLocks noChangeShapeType="1"/>
              </p:cNvSpPr>
              <p:nvPr>
                <p:custDataLst>
                  <p:tags r:id="rId326"/>
                </p:custDataLst>
              </p:nvPr>
            </p:nvSpPr>
            <p:spPr bwMode="auto">
              <a:xfrm>
                <a:off x="2761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7" name="Line 133"/>
              <p:cNvSpPr>
                <a:spLocks noChangeShapeType="1"/>
              </p:cNvSpPr>
              <p:nvPr>
                <p:custDataLst>
                  <p:tags r:id="rId327"/>
                </p:custDataLst>
              </p:nvPr>
            </p:nvSpPr>
            <p:spPr bwMode="auto">
              <a:xfrm>
                <a:off x="2761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8" name="Line 134"/>
              <p:cNvSpPr>
                <a:spLocks noChangeShapeType="1"/>
              </p:cNvSpPr>
              <p:nvPr>
                <p:custDataLst>
                  <p:tags r:id="rId328"/>
                </p:custDataLst>
              </p:nvPr>
            </p:nvSpPr>
            <p:spPr bwMode="auto">
              <a:xfrm>
                <a:off x="2547" y="36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69" name="Line 135"/>
              <p:cNvSpPr>
                <a:spLocks noChangeShapeType="1"/>
              </p:cNvSpPr>
              <p:nvPr>
                <p:custDataLst>
                  <p:tags r:id="rId329"/>
                </p:custDataLst>
              </p:nvPr>
            </p:nvSpPr>
            <p:spPr bwMode="auto">
              <a:xfrm>
                <a:off x="2547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0" name="Line 136"/>
              <p:cNvSpPr>
                <a:spLocks noChangeShapeType="1"/>
              </p:cNvSpPr>
              <p:nvPr>
                <p:custDataLst>
                  <p:tags r:id="rId330"/>
                </p:custDataLst>
              </p:nvPr>
            </p:nvSpPr>
            <p:spPr bwMode="auto">
              <a:xfrm>
                <a:off x="2975" y="36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1" name="Line 137"/>
              <p:cNvSpPr>
                <a:spLocks noChangeShapeType="1"/>
              </p:cNvSpPr>
              <p:nvPr>
                <p:custDataLst>
                  <p:tags r:id="rId331"/>
                </p:custDataLst>
              </p:nvPr>
            </p:nvSpPr>
            <p:spPr bwMode="auto">
              <a:xfrm>
                <a:off x="2975" y="382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2" name="Line 138"/>
              <p:cNvSpPr>
                <a:spLocks noChangeShapeType="1"/>
              </p:cNvSpPr>
              <p:nvPr>
                <p:custDataLst>
                  <p:tags r:id="rId332"/>
                </p:custDataLst>
              </p:nvPr>
            </p:nvSpPr>
            <p:spPr bwMode="auto">
              <a:xfrm>
                <a:off x="3403" y="36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3" name="Line 139"/>
              <p:cNvSpPr>
                <a:spLocks noChangeShapeType="1"/>
              </p:cNvSpPr>
              <p:nvPr>
                <p:custDataLst>
                  <p:tags r:id="rId333"/>
                </p:custDataLst>
              </p:nvPr>
            </p:nvSpPr>
            <p:spPr bwMode="auto">
              <a:xfrm>
                <a:off x="3403" y="38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4" name="Line 140"/>
              <p:cNvSpPr>
                <a:spLocks noChangeShapeType="1"/>
              </p:cNvSpPr>
              <p:nvPr>
                <p:custDataLst>
                  <p:tags r:id="rId334"/>
                </p:custDataLst>
              </p:nvPr>
            </p:nvSpPr>
            <p:spPr bwMode="auto">
              <a:xfrm>
                <a:off x="3189" y="36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75" name="Line 141"/>
              <p:cNvSpPr>
                <a:spLocks noChangeShapeType="1"/>
              </p:cNvSpPr>
              <p:nvPr>
                <p:custDataLst>
                  <p:tags r:id="rId335"/>
                </p:custDataLst>
              </p:nvPr>
            </p:nvSpPr>
            <p:spPr bwMode="auto">
              <a:xfrm>
                <a:off x="3189" y="382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51" name="Text Box 146"/>
            <p:cNvSpPr txBox="1">
              <a:spLocks noChangeArrowheads="1"/>
            </p:cNvSpPr>
            <p:nvPr>
              <p:custDataLst>
                <p:tags r:id="rId311"/>
              </p:custDataLst>
            </p:nvPr>
          </p:nvSpPr>
          <p:spPr bwMode="auto">
            <a:xfrm>
              <a:off x="2821" y="1963"/>
              <a:ext cx="96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000000000000</a:t>
              </a:r>
            </a:p>
          </p:txBody>
        </p:sp>
        <p:sp>
          <p:nvSpPr>
            <p:cNvPr id="17752" name="Text Box 318"/>
            <p:cNvSpPr txBox="1">
              <a:spLocks noChangeArrowheads="1"/>
            </p:cNvSpPr>
            <p:nvPr>
              <p:custDataLst>
                <p:tags r:id="rId312"/>
              </p:custDataLst>
            </p:nvPr>
          </p:nvSpPr>
          <p:spPr bwMode="auto">
            <a:xfrm>
              <a:off x="405" y="1963"/>
              <a:ext cx="3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RTI</a:t>
              </a:r>
            </a:p>
          </p:txBody>
        </p:sp>
      </p:grpSp>
      <p:grpSp>
        <p:nvGrpSpPr>
          <p:cNvPr id="17410" name="Group 529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2265944" y="5234003"/>
            <a:ext cx="6634164" cy="390526"/>
            <a:chOff x="405" y="3434"/>
            <a:chExt cx="4179" cy="246"/>
          </a:xfrm>
        </p:grpSpPr>
        <p:grpSp>
          <p:nvGrpSpPr>
            <p:cNvPr id="17710" name="Group 58"/>
            <p:cNvGrpSpPr>
              <a:grpSpLocks/>
            </p:cNvGrpSpPr>
            <p:nvPr/>
          </p:nvGrpSpPr>
          <p:grpSpPr bwMode="auto">
            <a:xfrm>
              <a:off x="1154" y="3434"/>
              <a:ext cx="856" cy="245"/>
              <a:chOff x="1049" y="2142"/>
              <a:chExt cx="856" cy="245"/>
            </a:xfrm>
          </p:grpSpPr>
          <p:sp>
            <p:nvSpPr>
              <p:cNvPr id="17741" name="Text Box 59"/>
              <p:cNvSpPr txBox="1">
                <a:spLocks noChangeArrowheads="1"/>
              </p:cNvSpPr>
              <p:nvPr>
                <p:custDataLst>
                  <p:tags r:id="rId30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42" name="Line 60"/>
              <p:cNvSpPr>
                <a:spLocks noChangeShapeType="1"/>
              </p:cNvSpPr>
              <p:nvPr>
                <p:custDataLst>
                  <p:tags r:id="rId30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3" name="Line 61"/>
              <p:cNvSpPr>
                <a:spLocks noChangeShapeType="1"/>
              </p:cNvSpPr>
              <p:nvPr>
                <p:custDataLst>
                  <p:tags r:id="rId30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4" name="Line 62"/>
              <p:cNvSpPr>
                <a:spLocks noChangeShapeType="1"/>
              </p:cNvSpPr>
              <p:nvPr>
                <p:custDataLst>
                  <p:tags r:id="rId30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5" name="Line 63"/>
              <p:cNvSpPr>
                <a:spLocks noChangeShapeType="1"/>
              </p:cNvSpPr>
              <p:nvPr>
                <p:custDataLst>
                  <p:tags r:id="rId30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6" name="Line 64"/>
              <p:cNvSpPr>
                <a:spLocks noChangeShapeType="1"/>
              </p:cNvSpPr>
              <p:nvPr>
                <p:custDataLst>
                  <p:tags r:id="rId30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7" name="Line 65"/>
              <p:cNvSpPr>
                <a:spLocks noChangeShapeType="1"/>
              </p:cNvSpPr>
              <p:nvPr>
                <p:custDataLst>
                  <p:tags r:id="rId30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11" name="Text Box 66"/>
            <p:cNvSpPr txBox="1">
              <a:spLocks noChangeArrowheads="1"/>
            </p:cNvSpPr>
            <p:nvPr>
              <p:custDataLst>
                <p:tags r:id="rId275"/>
              </p:custDataLst>
            </p:nvPr>
          </p:nvSpPr>
          <p:spPr bwMode="auto">
            <a:xfrm>
              <a:off x="1398" y="3451"/>
              <a:ext cx="37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1111</a:t>
              </a:r>
            </a:p>
          </p:txBody>
        </p:sp>
        <p:grpSp>
          <p:nvGrpSpPr>
            <p:cNvPr id="17712" name="Group 182"/>
            <p:cNvGrpSpPr>
              <a:grpSpLocks/>
            </p:cNvGrpSpPr>
            <p:nvPr/>
          </p:nvGrpSpPr>
          <p:grpSpPr bwMode="auto">
            <a:xfrm>
              <a:off x="2011" y="3434"/>
              <a:ext cx="856" cy="245"/>
              <a:chOff x="1049" y="2142"/>
              <a:chExt cx="856" cy="245"/>
            </a:xfrm>
          </p:grpSpPr>
          <p:sp>
            <p:nvSpPr>
              <p:cNvPr id="17734" name="Text Box 183"/>
              <p:cNvSpPr txBox="1">
                <a:spLocks noChangeArrowheads="1"/>
              </p:cNvSpPr>
              <p:nvPr>
                <p:custDataLst>
                  <p:tags r:id="rId29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35" name="Line 184"/>
              <p:cNvSpPr>
                <a:spLocks noChangeShapeType="1"/>
              </p:cNvSpPr>
              <p:nvPr>
                <p:custDataLst>
                  <p:tags r:id="rId29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6" name="Line 185"/>
              <p:cNvSpPr>
                <a:spLocks noChangeShapeType="1"/>
              </p:cNvSpPr>
              <p:nvPr>
                <p:custDataLst>
                  <p:tags r:id="rId29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7" name="Line 186"/>
              <p:cNvSpPr>
                <a:spLocks noChangeShapeType="1"/>
              </p:cNvSpPr>
              <p:nvPr>
                <p:custDataLst>
                  <p:tags r:id="rId29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8" name="Line 187"/>
              <p:cNvSpPr>
                <a:spLocks noChangeShapeType="1"/>
              </p:cNvSpPr>
              <p:nvPr>
                <p:custDataLst>
                  <p:tags r:id="rId30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9" name="Line 188"/>
              <p:cNvSpPr>
                <a:spLocks noChangeShapeType="1"/>
              </p:cNvSpPr>
              <p:nvPr>
                <p:custDataLst>
                  <p:tags r:id="rId30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40" name="Line 189"/>
              <p:cNvSpPr>
                <a:spLocks noChangeShapeType="1"/>
              </p:cNvSpPr>
              <p:nvPr>
                <p:custDataLst>
                  <p:tags r:id="rId30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13" name="Text Box 190"/>
            <p:cNvSpPr txBox="1">
              <a:spLocks noChangeArrowheads="1"/>
            </p:cNvSpPr>
            <p:nvPr>
              <p:custDataLst>
                <p:tags r:id="rId276"/>
              </p:custDataLst>
            </p:nvPr>
          </p:nvSpPr>
          <p:spPr bwMode="auto">
            <a:xfrm>
              <a:off x="2241" y="3451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</a:t>
              </a:r>
            </a:p>
          </p:txBody>
        </p:sp>
        <p:grpSp>
          <p:nvGrpSpPr>
            <p:cNvPr id="17714" name="Group 480"/>
            <p:cNvGrpSpPr>
              <a:grpSpLocks/>
            </p:cNvGrpSpPr>
            <p:nvPr/>
          </p:nvGrpSpPr>
          <p:grpSpPr bwMode="auto">
            <a:xfrm>
              <a:off x="2870" y="3434"/>
              <a:ext cx="1714" cy="246"/>
              <a:chOff x="2870" y="3436"/>
              <a:chExt cx="1714" cy="246"/>
            </a:xfrm>
          </p:grpSpPr>
          <p:sp>
            <p:nvSpPr>
              <p:cNvPr id="17717" name="Text Box 263"/>
              <p:cNvSpPr txBox="1">
                <a:spLocks noChangeArrowheads="1"/>
              </p:cNvSpPr>
              <p:nvPr>
                <p:custDataLst>
                  <p:tags r:id="rId279"/>
                </p:custDataLst>
              </p:nvPr>
            </p:nvSpPr>
            <p:spPr bwMode="auto">
              <a:xfrm>
                <a:off x="2870" y="3436"/>
                <a:ext cx="171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18" name="Line 264"/>
              <p:cNvSpPr>
                <a:spLocks noChangeShapeType="1"/>
              </p:cNvSpPr>
              <p:nvPr>
                <p:custDataLst>
                  <p:tags r:id="rId280"/>
                </p:custDataLst>
              </p:nvPr>
            </p:nvSpPr>
            <p:spPr bwMode="auto">
              <a:xfrm>
                <a:off x="4154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19" name="Line 265"/>
              <p:cNvSpPr>
                <a:spLocks noChangeShapeType="1"/>
              </p:cNvSpPr>
              <p:nvPr>
                <p:custDataLst>
                  <p:tags r:id="rId281"/>
                </p:custDataLst>
              </p:nvPr>
            </p:nvSpPr>
            <p:spPr bwMode="auto">
              <a:xfrm>
                <a:off x="4154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0" name="Line 266"/>
              <p:cNvSpPr>
                <a:spLocks noChangeShapeType="1"/>
              </p:cNvSpPr>
              <p:nvPr>
                <p:custDataLst>
                  <p:tags r:id="rId282"/>
                </p:custDataLst>
              </p:nvPr>
            </p:nvSpPr>
            <p:spPr bwMode="auto">
              <a:xfrm>
                <a:off x="3940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1" name="Line 267"/>
              <p:cNvSpPr>
                <a:spLocks noChangeShapeType="1"/>
              </p:cNvSpPr>
              <p:nvPr>
                <p:custDataLst>
                  <p:tags r:id="rId283"/>
                </p:custDataLst>
              </p:nvPr>
            </p:nvSpPr>
            <p:spPr bwMode="auto">
              <a:xfrm>
                <a:off x="3940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2" name="Line 268"/>
              <p:cNvSpPr>
                <a:spLocks noChangeShapeType="1"/>
              </p:cNvSpPr>
              <p:nvPr>
                <p:custDataLst>
                  <p:tags r:id="rId284"/>
                </p:custDataLst>
              </p:nvPr>
            </p:nvSpPr>
            <p:spPr bwMode="auto">
              <a:xfrm>
                <a:off x="3084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3" name="Line 269"/>
              <p:cNvSpPr>
                <a:spLocks noChangeShapeType="1"/>
              </p:cNvSpPr>
              <p:nvPr>
                <p:custDataLst>
                  <p:tags r:id="rId285"/>
                </p:custDataLst>
              </p:nvPr>
            </p:nvSpPr>
            <p:spPr bwMode="auto">
              <a:xfrm>
                <a:off x="3084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4" name="Line 270"/>
              <p:cNvSpPr>
                <a:spLocks noChangeShapeType="1"/>
              </p:cNvSpPr>
              <p:nvPr>
                <p:custDataLst>
                  <p:tags r:id="rId286"/>
                </p:custDataLst>
              </p:nvPr>
            </p:nvSpPr>
            <p:spPr bwMode="auto">
              <a:xfrm>
                <a:off x="3298" y="343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5" name="Line 271"/>
              <p:cNvSpPr>
                <a:spLocks noChangeShapeType="1"/>
              </p:cNvSpPr>
              <p:nvPr>
                <p:custDataLst>
                  <p:tags r:id="rId287"/>
                </p:custDataLst>
              </p:nvPr>
            </p:nvSpPr>
            <p:spPr bwMode="auto">
              <a:xfrm>
                <a:off x="3298" y="362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6" name="Line 272"/>
              <p:cNvSpPr>
                <a:spLocks noChangeShapeType="1"/>
              </p:cNvSpPr>
              <p:nvPr>
                <p:custDataLst>
                  <p:tags r:id="rId288"/>
                </p:custDataLst>
              </p:nvPr>
            </p:nvSpPr>
            <p:spPr bwMode="auto">
              <a:xfrm>
                <a:off x="3512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7" name="Line 273"/>
              <p:cNvSpPr>
                <a:spLocks noChangeShapeType="1"/>
              </p:cNvSpPr>
              <p:nvPr>
                <p:custDataLst>
                  <p:tags r:id="rId289"/>
                </p:custDataLst>
              </p:nvPr>
            </p:nvSpPr>
            <p:spPr bwMode="auto">
              <a:xfrm>
                <a:off x="3512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8" name="Line 274"/>
              <p:cNvSpPr>
                <a:spLocks noChangeShapeType="1"/>
              </p:cNvSpPr>
              <p:nvPr>
                <p:custDataLst>
                  <p:tags r:id="rId290"/>
                </p:custDataLst>
              </p:nvPr>
            </p:nvSpPr>
            <p:spPr bwMode="auto">
              <a:xfrm>
                <a:off x="3726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29" name="Line 275"/>
              <p:cNvSpPr>
                <a:spLocks noChangeShapeType="1"/>
              </p:cNvSpPr>
              <p:nvPr>
                <p:custDataLst>
                  <p:tags r:id="rId291"/>
                </p:custDataLst>
              </p:nvPr>
            </p:nvSpPr>
            <p:spPr bwMode="auto">
              <a:xfrm>
                <a:off x="3726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0" name="Line 276"/>
              <p:cNvSpPr>
                <a:spLocks noChangeShapeType="1"/>
              </p:cNvSpPr>
              <p:nvPr>
                <p:custDataLst>
                  <p:tags r:id="rId292"/>
                </p:custDataLst>
              </p:nvPr>
            </p:nvSpPr>
            <p:spPr bwMode="auto">
              <a:xfrm>
                <a:off x="4582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1" name="Line 277"/>
              <p:cNvSpPr>
                <a:spLocks noChangeShapeType="1"/>
              </p:cNvSpPr>
              <p:nvPr>
                <p:custDataLst>
                  <p:tags r:id="rId293"/>
                </p:custDataLst>
              </p:nvPr>
            </p:nvSpPr>
            <p:spPr bwMode="auto">
              <a:xfrm>
                <a:off x="4582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2" name="Line 278"/>
              <p:cNvSpPr>
                <a:spLocks noChangeShapeType="1"/>
              </p:cNvSpPr>
              <p:nvPr>
                <p:custDataLst>
                  <p:tags r:id="rId294"/>
                </p:custDataLst>
              </p:nvPr>
            </p:nvSpPr>
            <p:spPr bwMode="auto">
              <a:xfrm>
                <a:off x="4368" y="343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33" name="Line 279"/>
              <p:cNvSpPr>
                <a:spLocks noChangeShapeType="1"/>
              </p:cNvSpPr>
              <p:nvPr>
                <p:custDataLst>
                  <p:tags r:id="rId295"/>
                </p:custDataLst>
              </p:nvPr>
            </p:nvSpPr>
            <p:spPr bwMode="auto">
              <a:xfrm>
                <a:off x="4368" y="363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715" name="Text Box 286"/>
            <p:cNvSpPr txBox="1">
              <a:spLocks noChangeArrowheads="1"/>
            </p:cNvSpPr>
            <p:nvPr>
              <p:custDataLst>
                <p:tags r:id="rId277"/>
              </p:custDataLst>
            </p:nvPr>
          </p:nvSpPr>
          <p:spPr bwMode="auto">
            <a:xfrm>
              <a:off x="3408" y="3451"/>
              <a:ext cx="64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trapvect8</a:t>
              </a:r>
            </a:p>
          </p:txBody>
        </p:sp>
        <p:sp>
          <p:nvSpPr>
            <p:cNvPr id="17716" name="Text Box 322"/>
            <p:cNvSpPr txBox="1">
              <a:spLocks noChangeArrowheads="1"/>
            </p:cNvSpPr>
            <p:nvPr>
              <p:custDataLst>
                <p:tags r:id="rId278"/>
              </p:custDataLst>
            </p:nvPr>
          </p:nvSpPr>
          <p:spPr bwMode="auto">
            <a:xfrm>
              <a:off x="405" y="3451"/>
              <a:ext cx="45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TRAP</a:t>
              </a:r>
            </a:p>
          </p:txBody>
        </p:sp>
      </p:grpSp>
      <p:grpSp>
        <p:nvGrpSpPr>
          <p:cNvPr id="17411" name="Group 524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2265944" y="422276"/>
            <a:ext cx="6624638" cy="388938"/>
            <a:chOff x="1122" y="416"/>
            <a:chExt cx="4173" cy="245"/>
          </a:xfrm>
        </p:grpSpPr>
        <p:grpSp>
          <p:nvGrpSpPr>
            <p:cNvPr id="17673" name="Group 249"/>
            <p:cNvGrpSpPr>
              <a:grpSpLocks/>
            </p:cNvGrpSpPr>
            <p:nvPr/>
          </p:nvGrpSpPr>
          <p:grpSpPr bwMode="auto">
            <a:xfrm>
              <a:off x="4011" y="416"/>
              <a:ext cx="1284" cy="245"/>
              <a:chOff x="2612" y="1341"/>
              <a:chExt cx="1284" cy="245"/>
            </a:xfrm>
          </p:grpSpPr>
          <p:sp>
            <p:nvSpPr>
              <p:cNvPr id="17699" name="Text Box 250"/>
              <p:cNvSpPr txBox="1">
                <a:spLocks noChangeArrowheads="1"/>
              </p:cNvSpPr>
              <p:nvPr>
                <p:custDataLst>
                  <p:tags r:id="rId264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700" name="Line 251"/>
              <p:cNvSpPr>
                <a:spLocks noChangeShapeType="1"/>
              </p:cNvSpPr>
              <p:nvPr>
                <p:custDataLst>
                  <p:tags r:id="rId265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1" name="Line 252"/>
              <p:cNvSpPr>
                <a:spLocks noChangeShapeType="1"/>
              </p:cNvSpPr>
              <p:nvPr>
                <p:custDataLst>
                  <p:tags r:id="rId266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2" name="Line 253"/>
              <p:cNvSpPr>
                <a:spLocks noChangeShapeType="1"/>
              </p:cNvSpPr>
              <p:nvPr>
                <p:custDataLst>
                  <p:tags r:id="rId267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3" name="Line 254"/>
              <p:cNvSpPr>
                <a:spLocks noChangeShapeType="1"/>
              </p:cNvSpPr>
              <p:nvPr>
                <p:custDataLst>
                  <p:tags r:id="rId268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4" name="Line 255"/>
              <p:cNvSpPr>
                <a:spLocks noChangeShapeType="1"/>
              </p:cNvSpPr>
              <p:nvPr>
                <p:custDataLst>
                  <p:tags r:id="rId269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5" name="Line 256"/>
              <p:cNvSpPr>
                <a:spLocks noChangeShapeType="1"/>
              </p:cNvSpPr>
              <p:nvPr>
                <p:custDataLst>
                  <p:tags r:id="rId270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6" name="Line 257"/>
              <p:cNvSpPr>
                <a:spLocks noChangeShapeType="1"/>
              </p:cNvSpPr>
              <p:nvPr>
                <p:custDataLst>
                  <p:tags r:id="rId271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7" name="Line 258"/>
              <p:cNvSpPr>
                <a:spLocks noChangeShapeType="1"/>
              </p:cNvSpPr>
              <p:nvPr>
                <p:custDataLst>
                  <p:tags r:id="rId272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8" name="Line 259"/>
              <p:cNvSpPr>
                <a:spLocks noChangeShapeType="1"/>
              </p:cNvSpPr>
              <p:nvPr>
                <p:custDataLst>
                  <p:tags r:id="rId273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709" name="Line 260"/>
              <p:cNvSpPr>
                <a:spLocks noChangeShapeType="1"/>
              </p:cNvSpPr>
              <p:nvPr>
                <p:custDataLst>
                  <p:tags r:id="rId274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74" name="Text Box 261"/>
            <p:cNvSpPr txBox="1">
              <a:spLocks noChangeArrowheads="1"/>
            </p:cNvSpPr>
            <p:nvPr>
              <p:custDataLst>
                <p:tags r:id="rId242"/>
              </p:custDataLst>
            </p:nvPr>
          </p:nvSpPr>
          <p:spPr bwMode="auto">
            <a:xfrm>
              <a:off x="4407" y="433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  <p:grpSp>
          <p:nvGrpSpPr>
            <p:cNvPr id="17675" name="Group 289"/>
            <p:cNvGrpSpPr>
              <a:grpSpLocks/>
            </p:cNvGrpSpPr>
            <p:nvPr/>
          </p:nvGrpSpPr>
          <p:grpSpPr bwMode="auto">
            <a:xfrm>
              <a:off x="1871" y="416"/>
              <a:ext cx="856" cy="245"/>
              <a:chOff x="1049" y="2142"/>
              <a:chExt cx="856" cy="245"/>
            </a:xfrm>
          </p:grpSpPr>
          <p:sp>
            <p:nvSpPr>
              <p:cNvPr id="17692" name="Text Box 290"/>
              <p:cNvSpPr txBox="1">
                <a:spLocks noChangeArrowheads="1"/>
              </p:cNvSpPr>
              <p:nvPr>
                <p:custDataLst>
                  <p:tags r:id="rId257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93" name="Line 291"/>
              <p:cNvSpPr>
                <a:spLocks noChangeShapeType="1"/>
              </p:cNvSpPr>
              <p:nvPr>
                <p:custDataLst>
                  <p:tags r:id="rId258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4" name="Line 292"/>
              <p:cNvSpPr>
                <a:spLocks noChangeShapeType="1"/>
              </p:cNvSpPr>
              <p:nvPr>
                <p:custDataLst>
                  <p:tags r:id="rId259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5" name="Line 293"/>
              <p:cNvSpPr>
                <a:spLocks noChangeShapeType="1"/>
              </p:cNvSpPr>
              <p:nvPr>
                <p:custDataLst>
                  <p:tags r:id="rId260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6" name="Line 294"/>
              <p:cNvSpPr>
                <a:spLocks noChangeShapeType="1"/>
              </p:cNvSpPr>
              <p:nvPr>
                <p:custDataLst>
                  <p:tags r:id="rId261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7" name="Line 295"/>
              <p:cNvSpPr>
                <a:spLocks noChangeShapeType="1"/>
              </p:cNvSpPr>
              <p:nvPr>
                <p:custDataLst>
                  <p:tags r:id="rId262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8" name="Line 296"/>
              <p:cNvSpPr>
                <a:spLocks noChangeShapeType="1"/>
              </p:cNvSpPr>
              <p:nvPr>
                <p:custDataLst>
                  <p:tags r:id="rId263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76" name="Text Box 297"/>
            <p:cNvSpPr txBox="1">
              <a:spLocks noChangeArrowheads="1"/>
            </p:cNvSpPr>
            <p:nvPr>
              <p:custDataLst>
                <p:tags r:id="rId243"/>
              </p:custDataLst>
            </p:nvPr>
          </p:nvSpPr>
          <p:spPr bwMode="auto">
            <a:xfrm>
              <a:off x="2102" y="43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0110</a:t>
              </a:r>
            </a:p>
          </p:txBody>
        </p:sp>
        <p:grpSp>
          <p:nvGrpSpPr>
            <p:cNvPr id="17677" name="Group 307"/>
            <p:cNvGrpSpPr>
              <a:grpSpLocks/>
            </p:cNvGrpSpPr>
            <p:nvPr/>
          </p:nvGrpSpPr>
          <p:grpSpPr bwMode="auto">
            <a:xfrm>
              <a:off x="2727" y="417"/>
              <a:ext cx="642" cy="244"/>
              <a:chOff x="1049" y="1688"/>
              <a:chExt cx="642" cy="244"/>
            </a:xfrm>
          </p:grpSpPr>
          <p:sp>
            <p:nvSpPr>
              <p:cNvPr id="17687" name="Text Box 308"/>
              <p:cNvSpPr txBox="1">
                <a:spLocks noChangeArrowheads="1"/>
              </p:cNvSpPr>
              <p:nvPr>
                <p:custDataLst>
                  <p:tags r:id="rId252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88" name="Line 309"/>
              <p:cNvSpPr>
                <a:spLocks noChangeShapeType="1"/>
              </p:cNvSpPr>
              <p:nvPr>
                <p:custDataLst>
                  <p:tags r:id="rId253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9" name="Line 310"/>
              <p:cNvSpPr>
                <a:spLocks noChangeShapeType="1"/>
              </p:cNvSpPr>
              <p:nvPr>
                <p:custDataLst>
                  <p:tags r:id="rId254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0" name="Line 311"/>
              <p:cNvSpPr>
                <a:spLocks noChangeShapeType="1"/>
              </p:cNvSpPr>
              <p:nvPr>
                <p:custDataLst>
                  <p:tags r:id="rId255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91" name="Line 312"/>
              <p:cNvSpPr>
                <a:spLocks noChangeShapeType="1"/>
              </p:cNvSpPr>
              <p:nvPr>
                <p:custDataLst>
                  <p:tags r:id="rId256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78" name="Text Box 313"/>
            <p:cNvSpPr txBox="1">
              <a:spLocks noChangeArrowheads="1"/>
            </p:cNvSpPr>
            <p:nvPr>
              <p:custDataLst>
                <p:tags r:id="rId244"/>
              </p:custDataLst>
            </p:nvPr>
          </p:nvSpPr>
          <p:spPr bwMode="auto">
            <a:xfrm>
              <a:off x="2897" y="433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sp>
          <p:nvSpPr>
            <p:cNvPr id="17679" name="Text Box 314"/>
            <p:cNvSpPr txBox="1">
              <a:spLocks noChangeArrowheads="1"/>
            </p:cNvSpPr>
            <p:nvPr>
              <p:custDataLst>
                <p:tags r:id="rId245"/>
              </p:custDataLst>
            </p:nvPr>
          </p:nvSpPr>
          <p:spPr bwMode="auto">
            <a:xfrm>
              <a:off x="1122" y="432"/>
              <a:ext cx="42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LDR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7680" name="Group 324"/>
            <p:cNvGrpSpPr>
              <a:grpSpLocks/>
            </p:cNvGrpSpPr>
            <p:nvPr/>
          </p:nvGrpSpPr>
          <p:grpSpPr bwMode="auto">
            <a:xfrm>
              <a:off x="3369" y="417"/>
              <a:ext cx="642" cy="244"/>
              <a:chOff x="1049" y="1688"/>
              <a:chExt cx="642" cy="244"/>
            </a:xfrm>
          </p:grpSpPr>
          <p:sp>
            <p:nvSpPr>
              <p:cNvPr id="17682" name="Text Box 325"/>
              <p:cNvSpPr txBox="1">
                <a:spLocks noChangeArrowheads="1"/>
              </p:cNvSpPr>
              <p:nvPr>
                <p:custDataLst>
                  <p:tags r:id="rId247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83" name="Line 326"/>
              <p:cNvSpPr>
                <a:spLocks noChangeShapeType="1"/>
              </p:cNvSpPr>
              <p:nvPr>
                <p:custDataLst>
                  <p:tags r:id="rId248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4" name="Line 327"/>
              <p:cNvSpPr>
                <a:spLocks noChangeShapeType="1"/>
              </p:cNvSpPr>
              <p:nvPr>
                <p:custDataLst>
                  <p:tags r:id="rId249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5" name="Line 328"/>
              <p:cNvSpPr>
                <a:spLocks noChangeShapeType="1"/>
              </p:cNvSpPr>
              <p:nvPr>
                <p:custDataLst>
                  <p:tags r:id="rId250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86" name="Line 329"/>
              <p:cNvSpPr>
                <a:spLocks noChangeShapeType="1"/>
              </p:cNvSpPr>
              <p:nvPr>
                <p:custDataLst>
                  <p:tags r:id="rId251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81" name="Text Box 330"/>
            <p:cNvSpPr txBox="1">
              <a:spLocks noChangeArrowheads="1"/>
            </p:cNvSpPr>
            <p:nvPr>
              <p:custDataLst>
                <p:tags r:id="rId246"/>
              </p:custDataLst>
            </p:nvPr>
          </p:nvSpPr>
          <p:spPr bwMode="auto">
            <a:xfrm>
              <a:off x="3442" y="433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</p:grpSp>
      <p:grpSp>
        <p:nvGrpSpPr>
          <p:cNvPr id="17412" name="Group 521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2265944" y="1023939"/>
            <a:ext cx="6624638" cy="388937"/>
            <a:chOff x="405" y="848"/>
            <a:chExt cx="4173" cy="245"/>
          </a:xfrm>
        </p:grpSpPr>
        <p:grpSp>
          <p:nvGrpSpPr>
            <p:cNvPr id="17637" name="Group 100"/>
            <p:cNvGrpSpPr>
              <a:grpSpLocks/>
            </p:cNvGrpSpPr>
            <p:nvPr/>
          </p:nvGrpSpPr>
          <p:grpSpPr bwMode="auto">
            <a:xfrm>
              <a:off x="2652" y="848"/>
              <a:ext cx="1926" cy="245"/>
              <a:chOff x="1049" y="3336"/>
              <a:chExt cx="1926" cy="245"/>
            </a:xfrm>
          </p:grpSpPr>
          <p:sp>
            <p:nvSpPr>
              <p:cNvPr id="17656" name="Text Box 101"/>
              <p:cNvSpPr txBox="1">
                <a:spLocks noChangeArrowheads="1"/>
              </p:cNvSpPr>
              <p:nvPr>
                <p:custDataLst>
                  <p:tags r:id="rId225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57" name="Line 102"/>
              <p:cNvSpPr>
                <a:spLocks noChangeShapeType="1"/>
              </p:cNvSpPr>
              <p:nvPr>
                <p:custDataLst>
                  <p:tags r:id="rId226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8" name="Line 103"/>
              <p:cNvSpPr>
                <a:spLocks noChangeShapeType="1"/>
              </p:cNvSpPr>
              <p:nvPr>
                <p:custDataLst>
                  <p:tags r:id="rId227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9" name="Line 104"/>
              <p:cNvSpPr>
                <a:spLocks noChangeShapeType="1"/>
              </p:cNvSpPr>
              <p:nvPr>
                <p:custDataLst>
                  <p:tags r:id="rId228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0" name="Line 105"/>
              <p:cNvSpPr>
                <a:spLocks noChangeShapeType="1"/>
              </p:cNvSpPr>
              <p:nvPr>
                <p:custDataLst>
                  <p:tags r:id="rId229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1" name="Line 106"/>
              <p:cNvSpPr>
                <a:spLocks noChangeShapeType="1"/>
              </p:cNvSpPr>
              <p:nvPr>
                <p:custDataLst>
                  <p:tags r:id="rId230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2" name="Line 107"/>
              <p:cNvSpPr>
                <a:spLocks noChangeShapeType="1"/>
              </p:cNvSpPr>
              <p:nvPr>
                <p:custDataLst>
                  <p:tags r:id="rId231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3" name="Line 108"/>
              <p:cNvSpPr>
                <a:spLocks noChangeShapeType="1"/>
              </p:cNvSpPr>
              <p:nvPr>
                <p:custDataLst>
                  <p:tags r:id="rId232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4" name="Line 109"/>
              <p:cNvSpPr>
                <a:spLocks noChangeShapeType="1"/>
              </p:cNvSpPr>
              <p:nvPr>
                <p:custDataLst>
                  <p:tags r:id="rId233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5" name="Line 110"/>
              <p:cNvSpPr>
                <a:spLocks noChangeShapeType="1"/>
              </p:cNvSpPr>
              <p:nvPr>
                <p:custDataLst>
                  <p:tags r:id="rId234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6" name="Line 111"/>
              <p:cNvSpPr>
                <a:spLocks noChangeShapeType="1"/>
              </p:cNvSpPr>
              <p:nvPr>
                <p:custDataLst>
                  <p:tags r:id="rId235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7" name="Line 112"/>
              <p:cNvSpPr>
                <a:spLocks noChangeShapeType="1"/>
              </p:cNvSpPr>
              <p:nvPr>
                <p:custDataLst>
                  <p:tags r:id="rId236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8" name="Line 113"/>
              <p:cNvSpPr>
                <a:spLocks noChangeShapeType="1"/>
              </p:cNvSpPr>
              <p:nvPr>
                <p:custDataLst>
                  <p:tags r:id="rId237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69" name="Line 114"/>
              <p:cNvSpPr>
                <a:spLocks noChangeShapeType="1"/>
              </p:cNvSpPr>
              <p:nvPr>
                <p:custDataLst>
                  <p:tags r:id="rId238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0" name="Line 115"/>
              <p:cNvSpPr>
                <a:spLocks noChangeShapeType="1"/>
              </p:cNvSpPr>
              <p:nvPr>
                <p:custDataLst>
                  <p:tags r:id="rId239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1" name="Line 116"/>
              <p:cNvSpPr>
                <a:spLocks noChangeShapeType="1"/>
              </p:cNvSpPr>
              <p:nvPr>
                <p:custDataLst>
                  <p:tags r:id="rId240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72" name="Line 117"/>
              <p:cNvSpPr>
                <a:spLocks noChangeShapeType="1"/>
              </p:cNvSpPr>
              <p:nvPr>
                <p:custDataLst>
                  <p:tags r:id="rId241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38" name="Text Box 145"/>
            <p:cNvSpPr txBox="1">
              <a:spLocks noChangeArrowheads="1"/>
            </p:cNvSpPr>
            <p:nvPr>
              <p:custDataLst>
                <p:tags r:id="rId209"/>
              </p:custDataLst>
            </p:nvPr>
          </p:nvSpPr>
          <p:spPr bwMode="auto">
            <a:xfrm>
              <a:off x="3278" y="864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grpSp>
          <p:nvGrpSpPr>
            <p:cNvPr id="17639" name="Group 298"/>
            <p:cNvGrpSpPr>
              <a:grpSpLocks/>
            </p:cNvGrpSpPr>
            <p:nvPr/>
          </p:nvGrpSpPr>
          <p:grpSpPr bwMode="auto">
            <a:xfrm>
              <a:off x="1154" y="848"/>
              <a:ext cx="856" cy="245"/>
              <a:chOff x="1049" y="2142"/>
              <a:chExt cx="856" cy="245"/>
            </a:xfrm>
          </p:grpSpPr>
          <p:sp>
            <p:nvSpPr>
              <p:cNvPr id="17649" name="Text Box 299"/>
              <p:cNvSpPr txBox="1">
                <a:spLocks noChangeArrowheads="1"/>
              </p:cNvSpPr>
              <p:nvPr>
                <p:custDataLst>
                  <p:tags r:id="rId218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50" name="Line 300"/>
              <p:cNvSpPr>
                <a:spLocks noChangeShapeType="1"/>
              </p:cNvSpPr>
              <p:nvPr>
                <p:custDataLst>
                  <p:tags r:id="rId219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1" name="Line 301"/>
              <p:cNvSpPr>
                <a:spLocks noChangeShapeType="1"/>
              </p:cNvSpPr>
              <p:nvPr>
                <p:custDataLst>
                  <p:tags r:id="rId220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2" name="Line 302"/>
              <p:cNvSpPr>
                <a:spLocks noChangeShapeType="1"/>
              </p:cNvSpPr>
              <p:nvPr>
                <p:custDataLst>
                  <p:tags r:id="rId221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3" name="Line 303"/>
              <p:cNvSpPr>
                <a:spLocks noChangeShapeType="1"/>
              </p:cNvSpPr>
              <p:nvPr>
                <p:custDataLst>
                  <p:tags r:id="rId222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4" name="Line 304"/>
              <p:cNvSpPr>
                <a:spLocks noChangeShapeType="1"/>
              </p:cNvSpPr>
              <p:nvPr>
                <p:custDataLst>
                  <p:tags r:id="rId223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55" name="Line 305"/>
              <p:cNvSpPr>
                <a:spLocks noChangeShapeType="1"/>
              </p:cNvSpPr>
              <p:nvPr>
                <p:custDataLst>
                  <p:tags r:id="rId224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40" name="Text Box 306"/>
            <p:cNvSpPr txBox="1">
              <a:spLocks noChangeArrowheads="1"/>
            </p:cNvSpPr>
            <p:nvPr>
              <p:custDataLst>
                <p:tags r:id="rId210"/>
              </p:custDataLst>
            </p:nvPr>
          </p:nvSpPr>
          <p:spPr bwMode="auto">
            <a:xfrm>
              <a:off x="1393" y="864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1110</a:t>
              </a:r>
            </a:p>
          </p:txBody>
        </p:sp>
        <p:sp>
          <p:nvSpPr>
            <p:cNvPr id="17641" name="Text Box 316"/>
            <p:cNvSpPr txBox="1">
              <a:spLocks noChangeArrowheads="1"/>
            </p:cNvSpPr>
            <p:nvPr>
              <p:custDataLst>
                <p:tags r:id="rId211"/>
              </p:custDataLst>
            </p:nvPr>
          </p:nvSpPr>
          <p:spPr bwMode="auto">
            <a:xfrm>
              <a:off x="405" y="864"/>
              <a:ext cx="360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LEA</a:t>
              </a:r>
              <a:endParaRPr lang="en-US" sz="1600" baseline="30000" dirty="0"/>
            </a:p>
          </p:txBody>
        </p:sp>
        <p:grpSp>
          <p:nvGrpSpPr>
            <p:cNvPr id="17642" name="Group 331"/>
            <p:cNvGrpSpPr>
              <a:grpSpLocks/>
            </p:cNvGrpSpPr>
            <p:nvPr/>
          </p:nvGrpSpPr>
          <p:grpSpPr bwMode="auto">
            <a:xfrm>
              <a:off x="2010" y="848"/>
              <a:ext cx="642" cy="244"/>
              <a:chOff x="1049" y="1688"/>
              <a:chExt cx="642" cy="244"/>
            </a:xfrm>
          </p:grpSpPr>
          <p:sp>
            <p:nvSpPr>
              <p:cNvPr id="17644" name="Text Box 332"/>
              <p:cNvSpPr txBox="1">
                <a:spLocks noChangeArrowheads="1"/>
              </p:cNvSpPr>
              <p:nvPr>
                <p:custDataLst>
                  <p:tags r:id="rId21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45" name="Line 333"/>
              <p:cNvSpPr>
                <a:spLocks noChangeShapeType="1"/>
              </p:cNvSpPr>
              <p:nvPr>
                <p:custDataLst>
                  <p:tags r:id="rId21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6" name="Line 334"/>
              <p:cNvSpPr>
                <a:spLocks noChangeShapeType="1"/>
              </p:cNvSpPr>
              <p:nvPr>
                <p:custDataLst>
                  <p:tags r:id="rId21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7" name="Line 335"/>
              <p:cNvSpPr>
                <a:spLocks noChangeShapeType="1"/>
              </p:cNvSpPr>
              <p:nvPr>
                <p:custDataLst>
                  <p:tags r:id="rId21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48" name="Line 336"/>
              <p:cNvSpPr>
                <a:spLocks noChangeShapeType="1"/>
              </p:cNvSpPr>
              <p:nvPr>
                <p:custDataLst>
                  <p:tags r:id="rId21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43" name="Text Box 337"/>
            <p:cNvSpPr txBox="1">
              <a:spLocks noChangeArrowheads="1"/>
            </p:cNvSpPr>
            <p:nvPr>
              <p:custDataLst>
                <p:tags r:id="rId212"/>
              </p:custDataLst>
            </p:nvPr>
          </p:nvSpPr>
          <p:spPr bwMode="auto">
            <a:xfrm>
              <a:off x="2180" y="864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</p:grpSp>
      <p:grpSp>
        <p:nvGrpSpPr>
          <p:cNvPr id="17413" name="Group 523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2265945" y="1624015"/>
            <a:ext cx="6634163" cy="388938"/>
            <a:chOff x="405" y="1222"/>
            <a:chExt cx="4179" cy="245"/>
          </a:xfrm>
        </p:grpSpPr>
        <p:grpSp>
          <p:nvGrpSpPr>
            <p:cNvPr id="17600" name="Group 4"/>
            <p:cNvGrpSpPr>
              <a:grpSpLocks/>
            </p:cNvGrpSpPr>
            <p:nvPr/>
          </p:nvGrpSpPr>
          <p:grpSpPr bwMode="auto">
            <a:xfrm>
              <a:off x="1154" y="1222"/>
              <a:ext cx="856" cy="245"/>
              <a:chOff x="1049" y="2142"/>
              <a:chExt cx="856" cy="245"/>
            </a:xfrm>
          </p:grpSpPr>
          <p:sp>
            <p:nvSpPr>
              <p:cNvPr id="17630" name="Text Box 5"/>
              <p:cNvSpPr txBox="1">
                <a:spLocks noChangeArrowheads="1"/>
              </p:cNvSpPr>
              <p:nvPr>
                <p:custDataLst>
                  <p:tags r:id="rId202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31" name="Line 6"/>
              <p:cNvSpPr>
                <a:spLocks noChangeShapeType="1"/>
              </p:cNvSpPr>
              <p:nvPr>
                <p:custDataLst>
                  <p:tags r:id="rId203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2" name="Line 7"/>
              <p:cNvSpPr>
                <a:spLocks noChangeShapeType="1"/>
              </p:cNvSpPr>
              <p:nvPr>
                <p:custDataLst>
                  <p:tags r:id="rId204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3" name="Line 8"/>
              <p:cNvSpPr>
                <a:spLocks noChangeShapeType="1"/>
              </p:cNvSpPr>
              <p:nvPr>
                <p:custDataLst>
                  <p:tags r:id="rId205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4" name="Line 9"/>
              <p:cNvSpPr>
                <a:spLocks noChangeShapeType="1"/>
              </p:cNvSpPr>
              <p:nvPr>
                <p:custDataLst>
                  <p:tags r:id="rId206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5" name="Line 10"/>
              <p:cNvSpPr>
                <a:spLocks noChangeShapeType="1"/>
              </p:cNvSpPr>
              <p:nvPr>
                <p:custDataLst>
                  <p:tags r:id="rId207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36" name="Line 11"/>
              <p:cNvSpPr>
                <a:spLocks noChangeShapeType="1"/>
              </p:cNvSpPr>
              <p:nvPr>
                <p:custDataLst>
                  <p:tags r:id="rId208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1" name="Text Box 12"/>
            <p:cNvSpPr txBox="1">
              <a:spLocks noChangeArrowheads="1"/>
            </p:cNvSpPr>
            <p:nvPr>
              <p:custDataLst>
                <p:tags r:id="rId176"/>
              </p:custDataLst>
            </p:nvPr>
          </p:nvSpPr>
          <p:spPr bwMode="auto">
            <a:xfrm>
              <a:off x="1385" y="123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1001</a:t>
              </a:r>
            </a:p>
          </p:txBody>
        </p:sp>
        <p:grpSp>
          <p:nvGrpSpPr>
            <p:cNvPr id="17602" name="Group 247"/>
            <p:cNvGrpSpPr>
              <a:grpSpLocks/>
            </p:cNvGrpSpPr>
            <p:nvPr/>
          </p:nvGrpSpPr>
          <p:grpSpPr bwMode="auto">
            <a:xfrm>
              <a:off x="3300" y="1222"/>
              <a:ext cx="1284" cy="245"/>
              <a:chOff x="2612" y="1341"/>
              <a:chExt cx="1284" cy="245"/>
            </a:xfrm>
          </p:grpSpPr>
          <p:sp>
            <p:nvSpPr>
              <p:cNvPr id="17619" name="Text Box 226"/>
              <p:cNvSpPr txBox="1">
                <a:spLocks noChangeArrowheads="1"/>
              </p:cNvSpPr>
              <p:nvPr>
                <p:custDataLst>
                  <p:tags r:id="rId191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20" name="Line 229"/>
              <p:cNvSpPr>
                <a:spLocks noChangeShapeType="1"/>
              </p:cNvSpPr>
              <p:nvPr>
                <p:custDataLst>
                  <p:tags r:id="rId192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1" name="Line 230"/>
              <p:cNvSpPr>
                <a:spLocks noChangeShapeType="1"/>
              </p:cNvSpPr>
              <p:nvPr>
                <p:custDataLst>
                  <p:tags r:id="rId193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2" name="Line 231"/>
              <p:cNvSpPr>
                <a:spLocks noChangeShapeType="1"/>
              </p:cNvSpPr>
              <p:nvPr>
                <p:custDataLst>
                  <p:tags r:id="rId194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3" name="Line 232"/>
              <p:cNvSpPr>
                <a:spLocks noChangeShapeType="1"/>
              </p:cNvSpPr>
              <p:nvPr>
                <p:custDataLst>
                  <p:tags r:id="rId195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4" name="Line 235"/>
              <p:cNvSpPr>
                <a:spLocks noChangeShapeType="1"/>
              </p:cNvSpPr>
              <p:nvPr>
                <p:custDataLst>
                  <p:tags r:id="rId196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5" name="Line 236"/>
              <p:cNvSpPr>
                <a:spLocks noChangeShapeType="1"/>
              </p:cNvSpPr>
              <p:nvPr>
                <p:custDataLst>
                  <p:tags r:id="rId197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6" name="Line 237"/>
              <p:cNvSpPr>
                <a:spLocks noChangeShapeType="1"/>
              </p:cNvSpPr>
              <p:nvPr>
                <p:custDataLst>
                  <p:tags r:id="rId198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7" name="Line 238"/>
              <p:cNvSpPr>
                <a:spLocks noChangeShapeType="1"/>
              </p:cNvSpPr>
              <p:nvPr>
                <p:custDataLst>
                  <p:tags r:id="rId199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8" name="Line 239"/>
              <p:cNvSpPr>
                <a:spLocks noChangeShapeType="1"/>
              </p:cNvSpPr>
              <p:nvPr>
                <p:custDataLst>
                  <p:tags r:id="rId200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29" name="Line 240"/>
              <p:cNvSpPr>
                <a:spLocks noChangeShapeType="1"/>
              </p:cNvSpPr>
              <p:nvPr>
                <p:custDataLst>
                  <p:tags r:id="rId201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3" name="Text Box 248"/>
            <p:cNvSpPr txBox="1">
              <a:spLocks noChangeArrowheads="1"/>
            </p:cNvSpPr>
            <p:nvPr>
              <p:custDataLst>
                <p:tags r:id="rId177"/>
              </p:custDataLst>
            </p:nvPr>
          </p:nvSpPr>
          <p:spPr bwMode="auto">
            <a:xfrm>
              <a:off x="3697" y="1239"/>
              <a:ext cx="49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111111</a:t>
              </a:r>
            </a:p>
          </p:txBody>
        </p:sp>
        <p:sp>
          <p:nvSpPr>
            <p:cNvPr id="17604" name="Text Box 315"/>
            <p:cNvSpPr txBox="1">
              <a:spLocks noChangeArrowheads="1"/>
            </p:cNvSpPr>
            <p:nvPr>
              <p:custDataLst>
                <p:tags r:id="rId178"/>
              </p:custDataLst>
            </p:nvPr>
          </p:nvSpPr>
          <p:spPr bwMode="auto">
            <a:xfrm>
              <a:off x="405" y="1238"/>
              <a:ext cx="43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/>
                <a:t>NOT</a:t>
              </a:r>
              <a:r>
                <a:rPr lang="en-US" sz="1600" baseline="30000" dirty="0"/>
                <a:t>+</a:t>
              </a:r>
            </a:p>
          </p:txBody>
        </p:sp>
        <p:grpSp>
          <p:nvGrpSpPr>
            <p:cNvPr id="17605" name="Group 338"/>
            <p:cNvGrpSpPr>
              <a:grpSpLocks/>
            </p:cNvGrpSpPr>
            <p:nvPr/>
          </p:nvGrpSpPr>
          <p:grpSpPr bwMode="auto">
            <a:xfrm>
              <a:off x="2010" y="1223"/>
              <a:ext cx="642" cy="244"/>
              <a:chOff x="1049" y="1688"/>
              <a:chExt cx="642" cy="244"/>
            </a:xfrm>
          </p:grpSpPr>
          <p:sp>
            <p:nvSpPr>
              <p:cNvPr id="17614" name="Text Box 339"/>
              <p:cNvSpPr txBox="1">
                <a:spLocks noChangeArrowheads="1"/>
              </p:cNvSpPr>
              <p:nvPr>
                <p:custDataLst>
                  <p:tags r:id="rId186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15" name="Line 340"/>
              <p:cNvSpPr>
                <a:spLocks noChangeShapeType="1"/>
              </p:cNvSpPr>
              <p:nvPr>
                <p:custDataLst>
                  <p:tags r:id="rId187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6" name="Line 341"/>
              <p:cNvSpPr>
                <a:spLocks noChangeShapeType="1"/>
              </p:cNvSpPr>
              <p:nvPr>
                <p:custDataLst>
                  <p:tags r:id="rId188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7" name="Line 342"/>
              <p:cNvSpPr>
                <a:spLocks noChangeShapeType="1"/>
              </p:cNvSpPr>
              <p:nvPr>
                <p:custDataLst>
                  <p:tags r:id="rId189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8" name="Line 343"/>
              <p:cNvSpPr>
                <a:spLocks noChangeShapeType="1"/>
              </p:cNvSpPr>
              <p:nvPr>
                <p:custDataLst>
                  <p:tags r:id="rId190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6" name="Text Box 344"/>
            <p:cNvSpPr txBox="1">
              <a:spLocks noChangeArrowheads="1"/>
            </p:cNvSpPr>
            <p:nvPr>
              <p:custDataLst>
                <p:tags r:id="rId179"/>
              </p:custDataLst>
            </p:nvPr>
          </p:nvSpPr>
          <p:spPr bwMode="auto">
            <a:xfrm>
              <a:off x="2180" y="1239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DR</a:t>
              </a:r>
            </a:p>
          </p:txBody>
        </p:sp>
        <p:grpSp>
          <p:nvGrpSpPr>
            <p:cNvPr id="17607" name="Group 345"/>
            <p:cNvGrpSpPr>
              <a:grpSpLocks/>
            </p:cNvGrpSpPr>
            <p:nvPr/>
          </p:nvGrpSpPr>
          <p:grpSpPr bwMode="auto">
            <a:xfrm>
              <a:off x="2658" y="1223"/>
              <a:ext cx="642" cy="244"/>
              <a:chOff x="1049" y="1688"/>
              <a:chExt cx="642" cy="244"/>
            </a:xfrm>
          </p:grpSpPr>
          <p:sp>
            <p:nvSpPr>
              <p:cNvPr id="17609" name="Text Box 346"/>
              <p:cNvSpPr txBox="1">
                <a:spLocks noChangeArrowheads="1"/>
              </p:cNvSpPr>
              <p:nvPr>
                <p:custDataLst>
                  <p:tags r:id="rId18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610" name="Line 347"/>
              <p:cNvSpPr>
                <a:spLocks noChangeShapeType="1"/>
              </p:cNvSpPr>
              <p:nvPr>
                <p:custDataLst>
                  <p:tags r:id="rId18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1" name="Line 348"/>
              <p:cNvSpPr>
                <a:spLocks noChangeShapeType="1"/>
              </p:cNvSpPr>
              <p:nvPr>
                <p:custDataLst>
                  <p:tags r:id="rId18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2" name="Line 349"/>
              <p:cNvSpPr>
                <a:spLocks noChangeShapeType="1"/>
              </p:cNvSpPr>
              <p:nvPr>
                <p:custDataLst>
                  <p:tags r:id="rId18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613" name="Line 350"/>
              <p:cNvSpPr>
                <a:spLocks noChangeShapeType="1"/>
              </p:cNvSpPr>
              <p:nvPr>
                <p:custDataLst>
                  <p:tags r:id="rId18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608" name="Text Box 351"/>
            <p:cNvSpPr txBox="1">
              <a:spLocks noChangeArrowheads="1"/>
            </p:cNvSpPr>
            <p:nvPr>
              <p:custDataLst>
                <p:tags r:id="rId180"/>
              </p:custDataLst>
            </p:nvPr>
          </p:nvSpPr>
          <p:spPr bwMode="auto">
            <a:xfrm>
              <a:off x="2832" y="123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</p:grpSp>
      <p:grpSp>
        <p:nvGrpSpPr>
          <p:cNvPr id="17414" name="Group 531"/>
          <p:cNvGrpSpPr>
            <a:grpSpLocks/>
          </p:cNvGrpSpPr>
          <p:nvPr>
            <p:custDataLst>
              <p:tags r:id="rId6"/>
            </p:custDataLst>
          </p:nvPr>
        </p:nvGrpSpPr>
        <p:grpSpPr bwMode="auto">
          <a:xfrm>
            <a:off x="2265944" y="2225683"/>
            <a:ext cx="6648450" cy="390526"/>
            <a:chOff x="1106" y="1582"/>
            <a:chExt cx="4188" cy="246"/>
          </a:xfrm>
        </p:grpSpPr>
        <p:grpSp>
          <p:nvGrpSpPr>
            <p:cNvPr id="17563" name="Group 13"/>
            <p:cNvGrpSpPr>
              <a:grpSpLocks/>
            </p:cNvGrpSpPr>
            <p:nvPr/>
          </p:nvGrpSpPr>
          <p:grpSpPr bwMode="auto">
            <a:xfrm>
              <a:off x="1864" y="1583"/>
              <a:ext cx="856" cy="245"/>
              <a:chOff x="1049" y="2142"/>
              <a:chExt cx="856" cy="245"/>
            </a:xfrm>
          </p:grpSpPr>
          <p:sp>
            <p:nvSpPr>
              <p:cNvPr id="17593" name="Text Box 14"/>
              <p:cNvSpPr txBox="1">
                <a:spLocks noChangeArrowheads="1"/>
              </p:cNvSpPr>
              <p:nvPr>
                <p:custDataLst>
                  <p:tags r:id="rId169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94" name="Line 15"/>
              <p:cNvSpPr>
                <a:spLocks noChangeShapeType="1"/>
              </p:cNvSpPr>
              <p:nvPr>
                <p:custDataLst>
                  <p:tags r:id="rId170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5" name="Line 16"/>
              <p:cNvSpPr>
                <a:spLocks noChangeShapeType="1"/>
              </p:cNvSpPr>
              <p:nvPr>
                <p:custDataLst>
                  <p:tags r:id="rId171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6" name="Line 17"/>
              <p:cNvSpPr>
                <a:spLocks noChangeShapeType="1"/>
              </p:cNvSpPr>
              <p:nvPr>
                <p:custDataLst>
                  <p:tags r:id="rId172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7" name="Line 18"/>
              <p:cNvSpPr>
                <a:spLocks noChangeShapeType="1"/>
              </p:cNvSpPr>
              <p:nvPr>
                <p:custDataLst>
                  <p:tags r:id="rId173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8" name="Line 19"/>
              <p:cNvSpPr>
                <a:spLocks noChangeShapeType="1"/>
              </p:cNvSpPr>
              <p:nvPr>
                <p:custDataLst>
                  <p:tags r:id="rId174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9" name="Line 20"/>
              <p:cNvSpPr>
                <a:spLocks noChangeShapeType="1"/>
              </p:cNvSpPr>
              <p:nvPr>
                <p:custDataLst>
                  <p:tags r:id="rId175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64" name="Text Box 21"/>
            <p:cNvSpPr txBox="1">
              <a:spLocks noChangeArrowheads="1"/>
            </p:cNvSpPr>
            <p:nvPr>
              <p:custDataLst>
                <p:tags r:id="rId143"/>
              </p:custDataLst>
            </p:nvPr>
          </p:nvSpPr>
          <p:spPr bwMode="auto">
            <a:xfrm>
              <a:off x="2095" y="159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sp>
          <p:nvSpPr>
            <p:cNvPr id="17565" name="Text Box 317"/>
            <p:cNvSpPr txBox="1">
              <a:spLocks noChangeArrowheads="1"/>
            </p:cNvSpPr>
            <p:nvPr>
              <p:custDataLst>
                <p:tags r:id="rId144"/>
              </p:custDataLst>
            </p:nvPr>
          </p:nvSpPr>
          <p:spPr bwMode="auto">
            <a:xfrm>
              <a:off x="1106" y="159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RET</a:t>
              </a:r>
            </a:p>
          </p:txBody>
        </p:sp>
        <p:grpSp>
          <p:nvGrpSpPr>
            <p:cNvPr id="17566" name="Group 365"/>
            <p:cNvGrpSpPr>
              <a:grpSpLocks/>
            </p:cNvGrpSpPr>
            <p:nvPr/>
          </p:nvGrpSpPr>
          <p:grpSpPr bwMode="auto">
            <a:xfrm>
              <a:off x="2720" y="1583"/>
              <a:ext cx="642" cy="244"/>
              <a:chOff x="1049" y="1688"/>
              <a:chExt cx="642" cy="244"/>
            </a:xfrm>
          </p:grpSpPr>
          <p:sp>
            <p:nvSpPr>
              <p:cNvPr id="17588" name="Text Box 366"/>
              <p:cNvSpPr txBox="1">
                <a:spLocks noChangeArrowheads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89" name="Line 367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0" name="Line 368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1" name="Line 369"/>
              <p:cNvSpPr>
                <a:spLocks noChangeShapeType="1"/>
              </p:cNvSpPr>
              <p:nvPr>
                <p:custDataLst>
                  <p:tags r:id="rId167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92" name="Line 370"/>
              <p:cNvSpPr>
                <a:spLocks noChangeShapeType="1"/>
              </p:cNvSpPr>
              <p:nvPr>
                <p:custDataLst>
                  <p:tags r:id="rId168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67" name="Text Box 371"/>
            <p:cNvSpPr txBox="1">
              <a:spLocks noChangeArrowheads="1"/>
            </p:cNvSpPr>
            <p:nvPr>
              <p:custDataLst>
                <p:tags r:id="rId145"/>
              </p:custDataLst>
            </p:nvPr>
          </p:nvSpPr>
          <p:spPr bwMode="auto">
            <a:xfrm>
              <a:off x="2877" y="1599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17568" name="Group 372"/>
            <p:cNvGrpSpPr>
              <a:grpSpLocks/>
            </p:cNvGrpSpPr>
            <p:nvPr/>
          </p:nvGrpSpPr>
          <p:grpSpPr bwMode="auto">
            <a:xfrm>
              <a:off x="3368" y="1583"/>
              <a:ext cx="642" cy="244"/>
              <a:chOff x="1049" y="1688"/>
              <a:chExt cx="642" cy="244"/>
            </a:xfrm>
          </p:grpSpPr>
          <p:sp>
            <p:nvSpPr>
              <p:cNvPr id="17583" name="Text Box 373"/>
              <p:cNvSpPr txBox="1">
                <a:spLocks noChangeArrowheads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84" name="Line 374"/>
              <p:cNvSpPr>
                <a:spLocks noChangeShapeType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5" name="Line 375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6" name="Line 376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7" name="Line 377"/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69" name="Text Box 378"/>
            <p:cNvSpPr txBox="1">
              <a:spLocks noChangeArrowheads="1"/>
            </p:cNvSpPr>
            <p:nvPr>
              <p:custDataLst>
                <p:tags r:id="rId146"/>
              </p:custDataLst>
            </p:nvPr>
          </p:nvSpPr>
          <p:spPr bwMode="auto">
            <a:xfrm>
              <a:off x="3534" y="1599"/>
              <a:ext cx="31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</a:t>
              </a:r>
            </a:p>
          </p:txBody>
        </p:sp>
        <p:grpSp>
          <p:nvGrpSpPr>
            <p:cNvPr id="17570" name="Group 379"/>
            <p:cNvGrpSpPr>
              <a:grpSpLocks/>
            </p:cNvGrpSpPr>
            <p:nvPr/>
          </p:nvGrpSpPr>
          <p:grpSpPr bwMode="auto">
            <a:xfrm>
              <a:off x="4010" y="1582"/>
              <a:ext cx="1284" cy="245"/>
              <a:chOff x="2612" y="1341"/>
              <a:chExt cx="1284" cy="245"/>
            </a:xfrm>
          </p:grpSpPr>
          <p:sp>
            <p:nvSpPr>
              <p:cNvPr id="17572" name="Text Box 380"/>
              <p:cNvSpPr txBox="1">
                <a:spLocks noChangeArrowheads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73" name="Line 381"/>
              <p:cNvSpPr>
                <a:spLocks noChangeShapeType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4" name="Line 382"/>
              <p:cNvSpPr>
                <a:spLocks noChangeShapeType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5" name="Line 383"/>
              <p:cNvSpPr>
                <a:spLocks noChangeShapeType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6" name="Line 384"/>
              <p:cNvSpPr>
                <a:spLocks noChangeShapeType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7" name="Line 385"/>
              <p:cNvSpPr>
                <a:spLocks noChangeShapeType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8" name="Line 386"/>
              <p:cNvSpPr>
                <a:spLocks noChangeShapeType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79" name="Line 387"/>
              <p:cNvSpPr>
                <a:spLocks noChangeShapeType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0" name="Line 388"/>
              <p:cNvSpPr>
                <a:spLocks noChangeShapeType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1" name="Line 389"/>
              <p:cNvSpPr>
                <a:spLocks noChangeShapeType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82" name="Line 390"/>
              <p:cNvSpPr>
                <a:spLocks noChangeShapeType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71" name="Text Box 391"/>
            <p:cNvSpPr txBox="1">
              <a:spLocks noChangeArrowheads="1"/>
            </p:cNvSpPr>
            <p:nvPr>
              <p:custDataLst>
                <p:tags r:id="rId147"/>
              </p:custDataLst>
            </p:nvPr>
          </p:nvSpPr>
          <p:spPr bwMode="auto">
            <a:xfrm>
              <a:off x="4383" y="1599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grpSp>
        <p:nvGrpSpPr>
          <p:cNvPr id="17415" name="Group 526"/>
          <p:cNvGrpSpPr>
            <a:grpSpLocks/>
          </p:cNvGrpSpPr>
          <p:nvPr>
            <p:custDataLst>
              <p:tags r:id="rId7"/>
            </p:custDataLst>
          </p:nvPr>
        </p:nvGrpSpPr>
        <p:grpSpPr bwMode="auto">
          <a:xfrm>
            <a:off x="2265943" y="3430599"/>
            <a:ext cx="6624639" cy="390526"/>
            <a:chOff x="405" y="2306"/>
            <a:chExt cx="4173" cy="246"/>
          </a:xfrm>
        </p:grpSpPr>
        <p:grpSp>
          <p:nvGrpSpPr>
            <p:cNvPr id="17527" name="Group 31"/>
            <p:cNvGrpSpPr>
              <a:grpSpLocks/>
            </p:cNvGrpSpPr>
            <p:nvPr/>
          </p:nvGrpSpPr>
          <p:grpSpPr bwMode="auto">
            <a:xfrm>
              <a:off x="1154" y="2306"/>
              <a:ext cx="856" cy="245"/>
              <a:chOff x="1049" y="2142"/>
              <a:chExt cx="856" cy="245"/>
            </a:xfrm>
          </p:grpSpPr>
          <p:sp>
            <p:nvSpPr>
              <p:cNvPr id="17556" name="Text Box 32"/>
              <p:cNvSpPr txBox="1">
                <a:spLocks noChangeArrowheads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57" name="Line 33"/>
              <p:cNvSpPr>
                <a:spLocks noChangeShapeType="1"/>
              </p:cNvSpPr>
              <p:nvPr>
                <p:custDataLst>
                  <p:tags r:id="rId137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8" name="Line 34"/>
              <p:cNvSpPr>
                <a:spLocks noChangeShapeType="1"/>
              </p:cNvSpPr>
              <p:nvPr>
                <p:custDataLst>
                  <p:tags r:id="rId138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9" name="Line 35"/>
              <p:cNvSpPr>
                <a:spLocks noChangeShapeType="1"/>
              </p:cNvSpPr>
              <p:nvPr>
                <p:custDataLst>
                  <p:tags r:id="rId139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0" name="Line 36"/>
              <p:cNvSpPr>
                <a:spLocks noChangeShapeType="1"/>
              </p:cNvSpPr>
              <p:nvPr>
                <p:custDataLst>
                  <p:tags r:id="rId140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1" name="Line 37"/>
              <p:cNvSpPr>
                <a:spLocks noChangeShapeType="1"/>
              </p:cNvSpPr>
              <p:nvPr>
                <p:custDataLst>
                  <p:tags r:id="rId141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62" name="Line 38"/>
              <p:cNvSpPr>
                <a:spLocks noChangeShapeType="1"/>
              </p:cNvSpPr>
              <p:nvPr>
                <p:custDataLst>
                  <p:tags r:id="rId142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28" name="Text Box 39"/>
            <p:cNvSpPr txBox="1">
              <a:spLocks noChangeArrowheads="1"/>
            </p:cNvSpPr>
            <p:nvPr>
              <p:custDataLst>
                <p:tags r:id="rId110"/>
              </p:custDataLst>
            </p:nvPr>
          </p:nvSpPr>
          <p:spPr bwMode="auto">
            <a:xfrm>
              <a:off x="1385" y="2323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0011</a:t>
              </a:r>
            </a:p>
          </p:txBody>
        </p:sp>
        <p:grpSp>
          <p:nvGrpSpPr>
            <p:cNvPr id="17529" name="Group 147"/>
            <p:cNvGrpSpPr>
              <a:grpSpLocks/>
            </p:cNvGrpSpPr>
            <p:nvPr/>
          </p:nvGrpSpPr>
          <p:grpSpPr bwMode="auto">
            <a:xfrm>
              <a:off x="2013" y="2307"/>
              <a:ext cx="642" cy="244"/>
              <a:chOff x="1049" y="1688"/>
              <a:chExt cx="642" cy="244"/>
            </a:xfrm>
          </p:grpSpPr>
          <p:sp>
            <p:nvSpPr>
              <p:cNvPr id="17551" name="Text Box 148"/>
              <p:cNvSpPr txBox="1">
                <a:spLocks noChangeArrowheads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52" name="Line 149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3" name="Line 150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4" name="Line 151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5" name="Line 152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30" name="Text Box 153"/>
            <p:cNvSpPr txBox="1">
              <a:spLocks noChangeArrowheads="1"/>
            </p:cNvSpPr>
            <p:nvPr>
              <p:custDataLst>
                <p:tags r:id="rId111"/>
              </p:custDataLst>
            </p:nvPr>
          </p:nvSpPr>
          <p:spPr bwMode="auto">
            <a:xfrm>
              <a:off x="2187" y="2323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sp>
          <p:nvSpPr>
            <p:cNvPr id="17531" name="Text Box 319"/>
            <p:cNvSpPr txBox="1">
              <a:spLocks noChangeArrowheads="1"/>
            </p:cNvSpPr>
            <p:nvPr>
              <p:custDataLst>
                <p:tags r:id="rId112"/>
              </p:custDataLst>
            </p:nvPr>
          </p:nvSpPr>
          <p:spPr bwMode="auto">
            <a:xfrm>
              <a:off x="405" y="2323"/>
              <a:ext cx="27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</a:t>
              </a:r>
            </a:p>
          </p:txBody>
        </p:sp>
        <p:grpSp>
          <p:nvGrpSpPr>
            <p:cNvPr id="17532" name="Group 406"/>
            <p:cNvGrpSpPr>
              <a:grpSpLocks/>
            </p:cNvGrpSpPr>
            <p:nvPr/>
          </p:nvGrpSpPr>
          <p:grpSpPr bwMode="auto">
            <a:xfrm>
              <a:off x="2652" y="2307"/>
              <a:ext cx="1926" cy="245"/>
              <a:chOff x="1049" y="3336"/>
              <a:chExt cx="1926" cy="245"/>
            </a:xfrm>
          </p:grpSpPr>
          <p:sp>
            <p:nvSpPr>
              <p:cNvPr id="17534" name="Text Box 407"/>
              <p:cNvSpPr txBox="1">
                <a:spLocks noChangeArrowheads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35" name="Line 408"/>
              <p:cNvSpPr>
                <a:spLocks noChangeShapeType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6" name="Line 409"/>
              <p:cNvSpPr>
                <a:spLocks noChangeShapeType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7" name="Line 410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8" name="Line 411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39" name="Line 412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0" name="Line 413"/>
              <p:cNvSpPr>
                <a:spLocks noChangeShapeType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1" name="Line 414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2" name="Line 415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3" name="Line 416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4" name="Line 417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5" name="Line 418"/>
              <p:cNvSpPr>
                <a:spLocks noChangeShapeType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6" name="Line 419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7" name="Line 420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8" name="Line 421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49" name="Line 422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50" name="Line 423"/>
              <p:cNvSpPr>
                <a:spLocks noChangeShapeType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533" name="Text Box 424"/>
            <p:cNvSpPr txBox="1">
              <a:spLocks noChangeArrowheads="1"/>
            </p:cNvSpPr>
            <p:nvPr>
              <p:custDataLst>
                <p:tags r:id="rId113"/>
              </p:custDataLst>
            </p:nvPr>
          </p:nvSpPr>
          <p:spPr bwMode="auto">
            <a:xfrm>
              <a:off x="3278" y="2323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</p:grpSp>
      <p:grpSp>
        <p:nvGrpSpPr>
          <p:cNvPr id="17416" name="Group 527"/>
          <p:cNvGrpSpPr>
            <a:grpSpLocks/>
          </p:cNvGrpSpPr>
          <p:nvPr>
            <p:custDataLst>
              <p:tags r:id="rId8"/>
            </p:custDataLst>
          </p:nvPr>
        </p:nvGrpSpPr>
        <p:grpSpPr bwMode="auto">
          <a:xfrm>
            <a:off x="2265945" y="4032250"/>
            <a:ext cx="6634164" cy="388938"/>
            <a:chOff x="405" y="2675"/>
            <a:chExt cx="4179" cy="245"/>
          </a:xfrm>
        </p:grpSpPr>
        <p:grpSp>
          <p:nvGrpSpPr>
            <p:cNvPr id="17491" name="Group 40"/>
            <p:cNvGrpSpPr>
              <a:grpSpLocks/>
            </p:cNvGrpSpPr>
            <p:nvPr/>
          </p:nvGrpSpPr>
          <p:grpSpPr bwMode="auto">
            <a:xfrm>
              <a:off x="1154" y="2675"/>
              <a:ext cx="856" cy="245"/>
              <a:chOff x="1049" y="2142"/>
              <a:chExt cx="856" cy="245"/>
            </a:xfrm>
          </p:grpSpPr>
          <p:sp>
            <p:nvSpPr>
              <p:cNvPr id="17520" name="Text Box 41"/>
              <p:cNvSpPr txBox="1">
                <a:spLocks noChangeArrowheads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21" name="Line 42"/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2" name="Line 43"/>
              <p:cNvSpPr>
                <a:spLocks noChangeShapeType="1"/>
              </p:cNvSpPr>
              <p:nvPr>
                <p:custDataLst>
                  <p:tags r:id="rId10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3" name="Line 44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4" name="Line 45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5" name="Line 46"/>
              <p:cNvSpPr>
                <a:spLocks noChangeShapeType="1"/>
              </p:cNvSpPr>
              <p:nvPr>
                <p:custDataLst>
                  <p:tags r:id="rId10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26" name="Line 47"/>
              <p:cNvSpPr>
                <a:spLocks noChangeShapeType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92" name="Text Box 48"/>
            <p:cNvSpPr txBox="1">
              <a:spLocks noChangeArrowheads="1"/>
            </p:cNvSpPr>
            <p:nvPr>
              <p:custDataLst>
                <p:tags r:id="rId77"/>
              </p:custDataLst>
            </p:nvPr>
          </p:nvSpPr>
          <p:spPr bwMode="auto">
            <a:xfrm>
              <a:off x="1385" y="269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1011</a:t>
              </a:r>
            </a:p>
          </p:txBody>
        </p:sp>
        <p:sp>
          <p:nvSpPr>
            <p:cNvPr id="17493" name="Text Box 320"/>
            <p:cNvSpPr txBox="1">
              <a:spLocks noChangeArrowheads="1"/>
            </p:cNvSpPr>
            <p:nvPr>
              <p:custDataLst>
                <p:tags r:id="rId78"/>
              </p:custDataLst>
            </p:nvPr>
          </p:nvSpPr>
          <p:spPr bwMode="auto">
            <a:xfrm>
              <a:off x="405" y="2692"/>
              <a:ext cx="3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STI</a:t>
              </a:r>
            </a:p>
          </p:txBody>
        </p:sp>
        <p:grpSp>
          <p:nvGrpSpPr>
            <p:cNvPr id="17494" name="Group 392"/>
            <p:cNvGrpSpPr>
              <a:grpSpLocks/>
            </p:cNvGrpSpPr>
            <p:nvPr/>
          </p:nvGrpSpPr>
          <p:grpSpPr bwMode="auto">
            <a:xfrm>
              <a:off x="2013" y="2676"/>
              <a:ext cx="642" cy="244"/>
              <a:chOff x="1049" y="1688"/>
              <a:chExt cx="642" cy="244"/>
            </a:xfrm>
          </p:grpSpPr>
          <p:sp>
            <p:nvSpPr>
              <p:cNvPr id="17515" name="Text Box 393"/>
              <p:cNvSpPr txBox="1">
                <a:spLocks noChangeArrowheads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516" name="Line 394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7" name="Line 395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8" name="Line 396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9" name="Line 397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95" name="Text Box 398"/>
            <p:cNvSpPr txBox="1">
              <a:spLocks noChangeArrowheads="1"/>
            </p:cNvSpPr>
            <p:nvPr>
              <p:custDataLst>
                <p:tags r:id="rId79"/>
              </p:custDataLst>
            </p:nvPr>
          </p:nvSpPr>
          <p:spPr bwMode="auto">
            <a:xfrm>
              <a:off x="2187" y="2692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17496" name="Group 425"/>
            <p:cNvGrpSpPr>
              <a:grpSpLocks/>
            </p:cNvGrpSpPr>
            <p:nvPr/>
          </p:nvGrpSpPr>
          <p:grpSpPr bwMode="auto">
            <a:xfrm>
              <a:off x="2658" y="2675"/>
              <a:ext cx="1926" cy="245"/>
              <a:chOff x="1049" y="3336"/>
              <a:chExt cx="1926" cy="245"/>
            </a:xfrm>
          </p:grpSpPr>
          <p:sp>
            <p:nvSpPr>
              <p:cNvPr id="17498" name="Text Box 426"/>
              <p:cNvSpPr txBox="1">
                <a:spLocks noChangeArrowheads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99" name="Line 427"/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0" name="Line 428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1" name="Line 429"/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2" name="Line 430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3" name="Line 431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4" name="Line 432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5" name="Line 433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6" name="Line 434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7" name="Line 435"/>
              <p:cNvSpPr>
                <a:spLocks noChangeShapeType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8" name="Line 436"/>
              <p:cNvSpPr>
                <a:spLocks noChangeShapeType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09" name="Line 437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0" name="Line 438"/>
              <p:cNvSpPr>
                <a:spLocks noChangeShapeType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1" name="Line 439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2" name="Line 440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3" name="Line 441"/>
              <p:cNvSpPr>
                <a:spLocks noChangeShapeType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514" name="Line 442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97" name="Text Box 443"/>
            <p:cNvSpPr txBox="1">
              <a:spLocks noChangeArrowheads="1"/>
            </p:cNvSpPr>
            <p:nvPr>
              <p:custDataLst>
                <p:tags r:id="rId80"/>
              </p:custDataLst>
            </p:nvPr>
          </p:nvSpPr>
          <p:spPr bwMode="auto">
            <a:xfrm>
              <a:off x="3284" y="2692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</p:grpSp>
      <p:grpSp>
        <p:nvGrpSpPr>
          <p:cNvPr id="17417" name="Group 528"/>
          <p:cNvGrpSpPr>
            <a:grpSpLocks/>
          </p:cNvGrpSpPr>
          <p:nvPr>
            <p:custDataLst>
              <p:tags r:id="rId9"/>
            </p:custDataLst>
          </p:nvPr>
        </p:nvGrpSpPr>
        <p:grpSpPr bwMode="auto">
          <a:xfrm>
            <a:off x="2265945" y="4632339"/>
            <a:ext cx="6634163" cy="390526"/>
            <a:chOff x="405" y="3062"/>
            <a:chExt cx="4179" cy="246"/>
          </a:xfrm>
        </p:grpSpPr>
        <p:grpSp>
          <p:nvGrpSpPr>
            <p:cNvPr id="17454" name="Group 49"/>
            <p:cNvGrpSpPr>
              <a:grpSpLocks/>
            </p:cNvGrpSpPr>
            <p:nvPr/>
          </p:nvGrpSpPr>
          <p:grpSpPr bwMode="auto">
            <a:xfrm>
              <a:off x="1154" y="3063"/>
              <a:ext cx="856" cy="245"/>
              <a:chOff x="1049" y="2142"/>
              <a:chExt cx="856" cy="245"/>
            </a:xfrm>
          </p:grpSpPr>
          <p:sp>
            <p:nvSpPr>
              <p:cNvPr id="17484" name="Text Box 50"/>
              <p:cNvSpPr txBox="1">
                <a:spLocks noChangeArrowheads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85" name="Line 51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6" name="Line 52"/>
              <p:cNvSpPr>
                <a:spLocks noChangeShapeType="1"/>
              </p:cNvSpPr>
              <p:nvPr>
                <p:custDataLst>
                  <p:tags r:id="rId7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7" name="Line 53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8" name="Line 54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9" name="Line 55"/>
              <p:cNvSpPr>
                <a:spLocks noChangeShapeType="1"/>
              </p:cNvSpPr>
              <p:nvPr>
                <p:custDataLst>
                  <p:tags r:id="rId7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90" name="Line 56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55" name="Text Box 57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1393" y="3079"/>
              <a:ext cx="384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0111</a:t>
              </a:r>
            </a:p>
          </p:txBody>
        </p:sp>
        <p:grpSp>
          <p:nvGrpSpPr>
            <p:cNvPr id="17456" name="Group 168"/>
            <p:cNvGrpSpPr>
              <a:grpSpLocks/>
            </p:cNvGrpSpPr>
            <p:nvPr/>
          </p:nvGrpSpPr>
          <p:grpSpPr bwMode="auto">
            <a:xfrm>
              <a:off x="2658" y="3063"/>
              <a:ext cx="642" cy="244"/>
              <a:chOff x="1049" y="1688"/>
              <a:chExt cx="642" cy="244"/>
            </a:xfrm>
          </p:grpSpPr>
          <p:sp>
            <p:nvSpPr>
              <p:cNvPr id="17479" name="Text Box 169"/>
              <p:cNvSpPr txBox="1"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80" name="Line 170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1" name="Line 171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2" name="Line 172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83" name="Line 173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57" name="Text Box 174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2731" y="3079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sp>
          <p:nvSpPr>
            <p:cNvPr id="17458" name="Text Box 321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05" y="307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STR</a:t>
              </a:r>
            </a:p>
          </p:txBody>
        </p:sp>
        <p:grpSp>
          <p:nvGrpSpPr>
            <p:cNvPr id="17459" name="Group 399"/>
            <p:cNvGrpSpPr>
              <a:grpSpLocks/>
            </p:cNvGrpSpPr>
            <p:nvPr/>
          </p:nvGrpSpPr>
          <p:grpSpPr bwMode="auto">
            <a:xfrm>
              <a:off x="2013" y="3063"/>
              <a:ext cx="642" cy="244"/>
              <a:chOff x="1049" y="1688"/>
              <a:chExt cx="642" cy="244"/>
            </a:xfrm>
          </p:grpSpPr>
          <p:sp>
            <p:nvSpPr>
              <p:cNvPr id="17474" name="Text Box 400"/>
              <p:cNvSpPr txBox="1">
                <a:spLocks noChangeArrowheads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75" name="Line 401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6" name="Line 402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7" name="Line 403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8" name="Line 404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60" name="Text Box 405"/>
            <p:cNvSpPr txBox="1">
              <a:spLocks noChangeArrowheads="1"/>
            </p:cNvSpPr>
            <p:nvPr>
              <p:custDataLst>
                <p:tags r:id="rId47"/>
              </p:custDataLst>
            </p:nvPr>
          </p:nvSpPr>
          <p:spPr bwMode="auto">
            <a:xfrm>
              <a:off x="2187" y="307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SR</a:t>
              </a:r>
            </a:p>
          </p:txBody>
        </p:sp>
        <p:grpSp>
          <p:nvGrpSpPr>
            <p:cNvPr id="17461" name="Group 444"/>
            <p:cNvGrpSpPr>
              <a:grpSpLocks/>
            </p:cNvGrpSpPr>
            <p:nvPr/>
          </p:nvGrpSpPr>
          <p:grpSpPr bwMode="auto">
            <a:xfrm>
              <a:off x="3300" y="3062"/>
              <a:ext cx="1284" cy="245"/>
              <a:chOff x="2612" y="1341"/>
              <a:chExt cx="1284" cy="245"/>
            </a:xfrm>
          </p:grpSpPr>
          <p:sp>
            <p:nvSpPr>
              <p:cNvPr id="17463" name="Text Box 445"/>
              <p:cNvSpPr txBox="1">
                <a:spLocks noChangeArrowheads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64" name="Line 446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5" name="Line 447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6" name="Line 448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7" name="Line 449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8" name="Line 450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69" name="Line 451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0" name="Line 452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1" name="Line 453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2" name="Line 454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73" name="Line 455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62" name="Text Box 456"/>
            <p:cNvSpPr txBox="1">
              <a:spLocks noChangeArrowheads="1"/>
            </p:cNvSpPr>
            <p:nvPr>
              <p:custDataLst>
                <p:tags r:id="rId48"/>
              </p:custDataLst>
            </p:nvPr>
          </p:nvSpPr>
          <p:spPr bwMode="auto">
            <a:xfrm>
              <a:off x="3696" y="3079"/>
              <a:ext cx="50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offset6</a:t>
              </a:r>
            </a:p>
          </p:txBody>
        </p:sp>
      </p:grpSp>
      <p:grpSp>
        <p:nvGrpSpPr>
          <p:cNvPr id="17418" name="Group 530"/>
          <p:cNvGrpSpPr>
            <a:grpSpLocks/>
          </p:cNvGrpSpPr>
          <p:nvPr>
            <p:custDataLst>
              <p:tags r:id="rId10"/>
            </p:custDataLst>
          </p:nvPr>
        </p:nvGrpSpPr>
        <p:grpSpPr bwMode="auto">
          <a:xfrm>
            <a:off x="2265944" y="5837254"/>
            <a:ext cx="6624639" cy="393701"/>
            <a:chOff x="405" y="3827"/>
            <a:chExt cx="4173" cy="248"/>
          </a:xfrm>
        </p:grpSpPr>
        <p:grpSp>
          <p:nvGrpSpPr>
            <p:cNvPr id="17420" name="Group 67"/>
            <p:cNvGrpSpPr>
              <a:grpSpLocks/>
            </p:cNvGrpSpPr>
            <p:nvPr/>
          </p:nvGrpSpPr>
          <p:grpSpPr bwMode="auto">
            <a:xfrm>
              <a:off x="1154" y="3829"/>
              <a:ext cx="856" cy="245"/>
              <a:chOff x="1049" y="2142"/>
              <a:chExt cx="856" cy="245"/>
            </a:xfrm>
          </p:grpSpPr>
          <p:sp>
            <p:nvSpPr>
              <p:cNvPr id="17447" name="Text Box 68"/>
              <p:cNvSpPr txBox="1">
                <a:spLocks noChangeArrowheads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48" name="Line 69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9" name="Line 70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0" name="Line 71"/>
              <p:cNvSpPr>
                <a:spLocks noChangeShapeType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1" name="Line 72"/>
              <p:cNvSpPr>
                <a:spLocks noChangeShapeType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2" name="Line 73"/>
              <p:cNvSpPr>
                <a:spLocks noChangeShapeType="1"/>
              </p:cNvSpPr>
              <p:nvPr>
                <p:custDataLst>
                  <p:tags r:id="rId42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53" name="Line 74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21" name="Text Box 75"/>
            <p:cNvSpPr txBox="1"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1385" y="3845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1101</a:t>
              </a:r>
            </a:p>
          </p:txBody>
        </p:sp>
        <p:sp>
          <p:nvSpPr>
            <p:cNvPr id="17422" name="Text Box 32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405" y="3845"/>
              <a:ext cx="61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reserved</a:t>
              </a:r>
            </a:p>
          </p:txBody>
        </p:sp>
        <p:grpSp>
          <p:nvGrpSpPr>
            <p:cNvPr id="17423" name="Group 481"/>
            <p:cNvGrpSpPr>
              <a:grpSpLocks/>
            </p:cNvGrpSpPr>
            <p:nvPr/>
          </p:nvGrpSpPr>
          <p:grpSpPr bwMode="auto">
            <a:xfrm>
              <a:off x="2006" y="3827"/>
              <a:ext cx="2572" cy="248"/>
              <a:chOff x="2006" y="3827"/>
              <a:chExt cx="2572" cy="248"/>
            </a:xfrm>
          </p:grpSpPr>
          <p:sp>
            <p:nvSpPr>
              <p:cNvPr id="17424" name="Line 280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4370" y="3827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5" name="Line 281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4370" y="401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6" name="Text Box 458"/>
              <p:cNvSpPr txBox="1"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2006" y="3829"/>
                <a:ext cx="257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17427" name="Line 459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3290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8" name="Line 460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3290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29" name="Line 461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76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0" name="Line 462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76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1" name="Line 463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2220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2" name="Line 464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220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3" name="Line 465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434" y="38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4" name="Line 466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2434" y="402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5" name="Line 467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2648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6" name="Line 468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648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7" name="Line 469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2862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8" name="Line 470"/>
              <p:cNvSpPr>
                <a:spLocks noChangeShapeType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2862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39" name="Line 471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3718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0" name="Line 472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3718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1" name="Line 473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3504" y="383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2" name="Line 474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3504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3" name="Line 475"/>
              <p:cNvSpPr>
                <a:spLocks noChangeShapeType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3932" y="382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4" name="Line 476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3932" y="402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5" name="Line 477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146" y="382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6" name="Line 478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146" y="402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17419" name="Text Box 534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182057" y="6376988"/>
            <a:ext cx="5346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aseline="30000" dirty="0"/>
              <a:t>+</a:t>
            </a:r>
            <a:r>
              <a:rPr lang="en-US" sz="1800" dirty="0"/>
              <a:t> Indicates instructions that modify condition codes</a:t>
            </a: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/>
              <a:t>LC-3 Instructions, second half</a:t>
            </a:r>
          </a:p>
        </p:txBody>
      </p:sp>
    </p:spTree>
    <p:extLst>
      <p:ext uri="{BB962C8B-B14F-4D97-AF65-F5344CB8AC3E}">
        <p14:creationId xmlns:p14="http://schemas.microsoft.com/office/powerpoint/2010/main" val="380668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0" animBg="1"/>
      <p:bldP spid="37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65" name="Group 699"/>
          <p:cNvGrpSpPr>
            <a:grpSpLocks/>
          </p:cNvGrpSpPr>
          <p:nvPr>
            <p:custDataLst>
              <p:tags r:id="rId1"/>
            </p:custDataLst>
          </p:nvPr>
        </p:nvGrpSpPr>
        <p:grpSpPr bwMode="auto">
          <a:xfrm>
            <a:off x="1830389" y="2925143"/>
            <a:ext cx="6661151" cy="388937"/>
            <a:chOff x="1105" y="1903"/>
            <a:chExt cx="4196" cy="245"/>
          </a:xfrm>
        </p:grpSpPr>
        <p:grpSp>
          <p:nvGrpSpPr>
            <p:cNvPr id="37024" name="Group 224"/>
            <p:cNvGrpSpPr>
              <a:grpSpLocks/>
            </p:cNvGrpSpPr>
            <p:nvPr/>
          </p:nvGrpSpPr>
          <p:grpSpPr bwMode="auto">
            <a:xfrm>
              <a:off x="1871" y="1903"/>
              <a:ext cx="856" cy="245"/>
              <a:chOff x="1049" y="2142"/>
              <a:chExt cx="856" cy="245"/>
            </a:xfrm>
          </p:grpSpPr>
          <p:sp>
            <p:nvSpPr>
              <p:cNvPr id="37049" name="Text Box 225"/>
              <p:cNvSpPr txBox="1">
                <a:spLocks noChangeArrowheads="1"/>
              </p:cNvSpPr>
              <p:nvPr>
                <p:custDataLst>
                  <p:tags r:id="rId16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7050" name="Line 226"/>
              <p:cNvSpPr>
                <a:spLocks noChangeShapeType="1"/>
              </p:cNvSpPr>
              <p:nvPr>
                <p:custDataLst>
                  <p:tags r:id="rId16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1" name="Line 227"/>
              <p:cNvSpPr>
                <a:spLocks noChangeShapeType="1"/>
              </p:cNvSpPr>
              <p:nvPr>
                <p:custDataLst>
                  <p:tags r:id="rId16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2" name="Line 228"/>
              <p:cNvSpPr>
                <a:spLocks noChangeShapeType="1"/>
              </p:cNvSpPr>
              <p:nvPr>
                <p:custDataLst>
                  <p:tags r:id="rId16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3" name="Line 229"/>
              <p:cNvSpPr>
                <a:spLocks noChangeShapeType="1"/>
              </p:cNvSpPr>
              <p:nvPr>
                <p:custDataLst>
                  <p:tags r:id="rId16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4" name="Line 230"/>
              <p:cNvSpPr>
                <a:spLocks noChangeShapeType="1"/>
              </p:cNvSpPr>
              <p:nvPr>
                <p:custDataLst>
                  <p:tags r:id="rId16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55" name="Line 231"/>
              <p:cNvSpPr>
                <a:spLocks noChangeShapeType="1"/>
              </p:cNvSpPr>
              <p:nvPr>
                <p:custDataLst>
                  <p:tags r:id="rId16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025" name="Text Box 232"/>
            <p:cNvSpPr txBox="1">
              <a:spLocks noChangeArrowheads="1"/>
            </p:cNvSpPr>
            <p:nvPr>
              <p:custDataLst>
                <p:tags r:id="rId137"/>
              </p:custDataLst>
            </p:nvPr>
          </p:nvSpPr>
          <p:spPr bwMode="auto">
            <a:xfrm>
              <a:off x="2101" y="191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</a:t>
              </a:r>
            </a:p>
          </p:txBody>
        </p:sp>
        <p:sp>
          <p:nvSpPr>
            <p:cNvPr id="37026" name="Text Box 450"/>
            <p:cNvSpPr txBox="1">
              <a:spLocks noChangeArrowheads="1"/>
            </p:cNvSpPr>
            <p:nvPr>
              <p:custDataLst>
                <p:tags r:id="rId138"/>
              </p:custDataLst>
            </p:nvPr>
          </p:nvSpPr>
          <p:spPr bwMode="auto">
            <a:xfrm>
              <a:off x="2730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n</a:t>
              </a:r>
            </a:p>
          </p:txBody>
        </p:sp>
        <p:sp>
          <p:nvSpPr>
            <p:cNvPr id="37027" name="Text Box 451"/>
            <p:cNvSpPr txBox="1">
              <a:spLocks noChangeArrowheads="1"/>
            </p:cNvSpPr>
            <p:nvPr>
              <p:custDataLst>
                <p:tags r:id="rId139"/>
              </p:custDataLst>
            </p:nvPr>
          </p:nvSpPr>
          <p:spPr bwMode="auto">
            <a:xfrm>
              <a:off x="2944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z</a:t>
              </a:r>
            </a:p>
          </p:txBody>
        </p:sp>
        <p:sp>
          <p:nvSpPr>
            <p:cNvPr id="37028" name="Text Box 452"/>
            <p:cNvSpPr txBox="1"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3158" y="1904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</a:t>
              </a:r>
            </a:p>
          </p:txBody>
        </p:sp>
        <p:grpSp>
          <p:nvGrpSpPr>
            <p:cNvPr id="37029" name="Group 453"/>
            <p:cNvGrpSpPr>
              <a:grpSpLocks/>
            </p:cNvGrpSpPr>
            <p:nvPr/>
          </p:nvGrpSpPr>
          <p:grpSpPr bwMode="auto">
            <a:xfrm>
              <a:off x="3375" y="1903"/>
              <a:ext cx="1926" cy="245"/>
              <a:chOff x="1049" y="3336"/>
              <a:chExt cx="1926" cy="245"/>
            </a:xfrm>
          </p:grpSpPr>
          <p:sp>
            <p:nvSpPr>
              <p:cNvPr id="37032" name="Text Box 454"/>
              <p:cNvSpPr txBox="1">
                <a:spLocks noChangeArrowheads="1"/>
              </p:cNvSpPr>
              <p:nvPr>
                <p:custDataLst>
                  <p:tags r:id="rId143"/>
                </p:custDataLst>
              </p:nvPr>
            </p:nvSpPr>
            <p:spPr bwMode="auto">
              <a:xfrm>
                <a:off x="1049" y="3338"/>
                <a:ext cx="192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7033" name="Line 455"/>
              <p:cNvSpPr>
                <a:spLocks noChangeShapeType="1"/>
              </p:cNvSpPr>
              <p:nvPr>
                <p:custDataLst>
                  <p:tags r:id="rId144"/>
                </p:custDataLst>
              </p:nvPr>
            </p:nvSpPr>
            <p:spPr bwMode="auto">
              <a:xfrm>
                <a:off x="233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4" name="Line 456"/>
              <p:cNvSpPr>
                <a:spLocks noChangeShapeType="1"/>
              </p:cNvSpPr>
              <p:nvPr>
                <p:custDataLst>
                  <p:tags r:id="rId145"/>
                </p:custDataLst>
              </p:nvPr>
            </p:nvSpPr>
            <p:spPr bwMode="auto">
              <a:xfrm>
                <a:off x="233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5" name="Line 457"/>
              <p:cNvSpPr>
                <a:spLocks noChangeShapeType="1"/>
              </p:cNvSpPr>
              <p:nvPr>
                <p:custDataLst>
                  <p:tags r:id="rId146"/>
                </p:custDataLst>
              </p:nvPr>
            </p:nvSpPr>
            <p:spPr bwMode="auto">
              <a:xfrm>
                <a:off x="2119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6" name="Line 458"/>
              <p:cNvSpPr>
                <a:spLocks noChangeShapeType="1"/>
              </p:cNvSpPr>
              <p:nvPr>
                <p:custDataLst>
                  <p:tags r:id="rId147"/>
                </p:custDataLst>
              </p:nvPr>
            </p:nvSpPr>
            <p:spPr bwMode="auto">
              <a:xfrm>
                <a:off x="2119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7" name="Line 459"/>
              <p:cNvSpPr>
                <a:spLocks noChangeShapeType="1"/>
              </p:cNvSpPr>
              <p:nvPr>
                <p:custDataLst>
                  <p:tags r:id="rId148"/>
                </p:custDataLst>
              </p:nvPr>
            </p:nvSpPr>
            <p:spPr bwMode="auto">
              <a:xfrm>
                <a:off x="1263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8" name="Line 460"/>
              <p:cNvSpPr>
                <a:spLocks noChangeShapeType="1"/>
              </p:cNvSpPr>
              <p:nvPr>
                <p:custDataLst>
                  <p:tags r:id="rId149"/>
                </p:custDataLst>
              </p:nvPr>
            </p:nvSpPr>
            <p:spPr bwMode="auto">
              <a:xfrm>
                <a:off x="1263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39" name="Line 461"/>
              <p:cNvSpPr>
                <a:spLocks noChangeShapeType="1"/>
              </p:cNvSpPr>
              <p:nvPr>
                <p:custDataLst>
                  <p:tags r:id="rId150"/>
                </p:custDataLst>
              </p:nvPr>
            </p:nvSpPr>
            <p:spPr bwMode="auto">
              <a:xfrm>
                <a:off x="1477" y="3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0" name="Line 462"/>
              <p:cNvSpPr>
                <a:spLocks noChangeShapeType="1"/>
              </p:cNvSpPr>
              <p:nvPr>
                <p:custDataLst>
                  <p:tags r:id="rId151"/>
                </p:custDataLst>
              </p:nvPr>
            </p:nvSpPr>
            <p:spPr bwMode="auto">
              <a:xfrm>
                <a:off x="1477" y="352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1" name="Line 463"/>
              <p:cNvSpPr>
                <a:spLocks noChangeShapeType="1"/>
              </p:cNvSpPr>
              <p:nvPr>
                <p:custDataLst>
                  <p:tags r:id="rId152"/>
                </p:custDataLst>
              </p:nvPr>
            </p:nvSpPr>
            <p:spPr bwMode="auto">
              <a:xfrm>
                <a:off x="169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2" name="Line 464"/>
              <p:cNvSpPr>
                <a:spLocks noChangeShapeType="1"/>
              </p:cNvSpPr>
              <p:nvPr>
                <p:custDataLst>
                  <p:tags r:id="rId153"/>
                </p:custDataLst>
              </p:nvPr>
            </p:nvSpPr>
            <p:spPr bwMode="auto">
              <a:xfrm>
                <a:off x="169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3" name="Line 465"/>
              <p:cNvSpPr>
                <a:spLocks noChangeShapeType="1"/>
              </p:cNvSpPr>
              <p:nvPr>
                <p:custDataLst>
                  <p:tags r:id="rId154"/>
                </p:custDataLst>
              </p:nvPr>
            </p:nvSpPr>
            <p:spPr bwMode="auto">
              <a:xfrm>
                <a:off x="1905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4" name="Line 466"/>
              <p:cNvSpPr>
                <a:spLocks noChangeShapeType="1"/>
              </p:cNvSpPr>
              <p:nvPr>
                <p:custDataLst>
                  <p:tags r:id="rId155"/>
                </p:custDataLst>
              </p:nvPr>
            </p:nvSpPr>
            <p:spPr bwMode="auto">
              <a:xfrm>
                <a:off x="1905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5" name="Line 467"/>
              <p:cNvSpPr>
                <a:spLocks noChangeShapeType="1"/>
              </p:cNvSpPr>
              <p:nvPr>
                <p:custDataLst>
                  <p:tags r:id="rId156"/>
                </p:custDataLst>
              </p:nvPr>
            </p:nvSpPr>
            <p:spPr bwMode="auto">
              <a:xfrm>
                <a:off x="2761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6" name="Line 468"/>
              <p:cNvSpPr>
                <a:spLocks noChangeShapeType="1"/>
              </p:cNvSpPr>
              <p:nvPr>
                <p:custDataLst>
                  <p:tags r:id="rId157"/>
                </p:custDataLst>
              </p:nvPr>
            </p:nvSpPr>
            <p:spPr bwMode="auto">
              <a:xfrm>
                <a:off x="2761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7" name="Line 469"/>
              <p:cNvSpPr>
                <a:spLocks noChangeShapeType="1"/>
              </p:cNvSpPr>
              <p:nvPr>
                <p:custDataLst>
                  <p:tags r:id="rId158"/>
                </p:custDataLst>
              </p:nvPr>
            </p:nvSpPr>
            <p:spPr bwMode="auto">
              <a:xfrm>
                <a:off x="2547" y="333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48" name="Line 470"/>
              <p:cNvSpPr>
                <a:spLocks noChangeShapeType="1"/>
              </p:cNvSpPr>
              <p:nvPr>
                <p:custDataLst>
                  <p:tags r:id="rId159"/>
                </p:custDataLst>
              </p:nvPr>
            </p:nvSpPr>
            <p:spPr bwMode="auto">
              <a:xfrm>
                <a:off x="2547" y="353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030" name="Text Box 471"/>
            <p:cNvSpPr txBox="1">
              <a:spLocks noChangeArrowheads="1"/>
            </p:cNvSpPr>
            <p:nvPr>
              <p:custDataLst>
                <p:tags r:id="rId141"/>
              </p:custDataLst>
            </p:nvPr>
          </p:nvSpPr>
          <p:spPr bwMode="auto">
            <a:xfrm>
              <a:off x="4000" y="1920"/>
              <a:ext cx="67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PCoffset9</a:t>
              </a:r>
            </a:p>
          </p:txBody>
        </p:sp>
        <p:sp>
          <p:nvSpPr>
            <p:cNvPr id="37031" name="Text Box 557"/>
            <p:cNvSpPr txBox="1">
              <a:spLocks noChangeArrowheads="1"/>
            </p:cNvSpPr>
            <p:nvPr>
              <p:custDataLst>
                <p:tags r:id="rId142"/>
              </p:custDataLst>
            </p:nvPr>
          </p:nvSpPr>
          <p:spPr bwMode="auto">
            <a:xfrm>
              <a:off x="1105" y="1919"/>
              <a:ext cx="2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BR</a:t>
              </a:r>
            </a:p>
          </p:txBody>
        </p:sp>
      </p:grpSp>
      <p:grpSp>
        <p:nvGrpSpPr>
          <p:cNvPr id="36866" name="Group 700"/>
          <p:cNvGrpSpPr>
            <a:grpSpLocks/>
          </p:cNvGrpSpPr>
          <p:nvPr>
            <p:custDataLst>
              <p:tags r:id="rId2"/>
            </p:custDataLst>
          </p:nvPr>
        </p:nvGrpSpPr>
        <p:grpSpPr bwMode="auto">
          <a:xfrm>
            <a:off x="1830389" y="1826602"/>
            <a:ext cx="6651625" cy="390526"/>
            <a:chOff x="1105" y="2297"/>
            <a:chExt cx="4190" cy="246"/>
          </a:xfrm>
        </p:grpSpPr>
        <p:grpSp>
          <p:nvGrpSpPr>
            <p:cNvPr id="36987" name="Group 472"/>
            <p:cNvGrpSpPr>
              <a:grpSpLocks/>
            </p:cNvGrpSpPr>
            <p:nvPr/>
          </p:nvGrpSpPr>
          <p:grpSpPr bwMode="auto">
            <a:xfrm>
              <a:off x="1867" y="2298"/>
              <a:ext cx="856" cy="245"/>
              <a:chOff x="1049" y="2142"/>
              <a:chExt cx="856" cy="245"/>
            </a:xfrm>
          </p:grpSpPr>
          <p:sp>
            <p:nvSpPr>
              <p:cNvPr id="37017" name="Text Box 473"/>
              <p:cNvSpPr txBox="1">
                <a:spLocks noChangeArrowheads="1"/>
              </p:cNvSpPr>
              <p:nvPr>
                <p:custDataLst>
                  <p:tags r:id="rId130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7018" name="Line 474"/>
              <p:cNvSpPr>
                <a:spLocks noChangeShapeType="1"/>
              </p:cNvSpPr>
              <p:nvPr>
                <p:custDataLst>
                  <p:tags r:id="rId131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9" name="Line 475"/>
              <p:cNvSpPr>
                <a:spLocks noChangeShapeType="1"/>
              </p:cNvSpPr>
              <p:nvPr>
                <p:custDataLst>
                  <p:tags r:id="rId132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0" name="Line 476"/>
              <p:cNvSpPr>
                <a:spLocks noChangeShapeType="1"/>
              </p:cNvSpPr>
              <p:nvPr>
                <p:custDataLst>
                  <p:tags r:id="rId133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1" name="Line 477"/>
              <p:cNvSpPr>
                <a:spLocks noChangeShapeType="1"/>
              </p:cNvSpPr>
              <p:nvPr>
                <p:custDataLst>
                  <p:tags r:id="rId134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2" name="Line 478"/>
              <p:cNvSpPr>
                <a:spLocks noChangeShapeType="1"/>
              </p:cNvSpPr>
              <p:nvPr>
                <p:custDataLst>
                  <p:tags r:id="rId135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23" name="Line 479"/>
              <p:cNvSpPr>
                <a:spLocks noChangeShapeType="1"/>
              </p:cNvSpPr>
              <p:nvPr>
                <p:custDataLst>
                  <p:tags r:id="rId136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88" name="Text Box 480"/>
            <p:cNvSpPr txBox="1">
              <a:spLocks noChangeArrowheads="1"/>
            </p:cNvSpPr>
            <p:nvPr>
              <p:custDataLst>
                <p:tags r:id="rId104"/>
              </p:custDataLst>
            </p:nvPr>
          </p:nvSpPr>
          <p:spPr bwMode="auto">
            <a:xfrm>
              <a:off x="2098" y="2314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grpSp>
          <p:nvGrpSpPr>
            <p:cNvPr id="36989" name="Group 481"/>
            <p:cNvGrpSpPr>
              <a:grpSpLocks/>
            </p:cNvGrpSpPr>
            <p:nvPr/>
          </p:nvGrpSpPr>
          <p:grpSpPr bwMode="auto">
            <a:xfrm>
              <a:off x="2723" y="2298"/>
              <a:ext cx="642" cy="244"/>
              <a:chOff x="1049" y="1688"/>
              <a:chExt cx="642" cy="244"/>
            </a:xfrm>
          </p:grpSpPr>
          <p:sp>
            <p:nvSpPr>
              <p:cNvPr id="37012" name="Text Box 482"/>
              <p:cNvSpPr txBox="1">
                <a:spLocks noChangeArrowheads="1"/>
              </p:cNvSpPr>
              <p:nvPr>
                <p:custDataLst>
                  <p:tags r:id="rId125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7013" name="Line 483"/>
              <p:cNvSpPr>
                <a:spLocks noChangeShapeType="1"/>
              </p:cNvSpPr>
              <p:nvPr>
                <p:custDataLst>
                  <p:tags r:id="rId126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4" name="Line 484"/>
              <p:cNvSpPr>
                <a:spLocks noChangeShapeType="1"/>
              </p:cNvSpPr>
              <p:nvPr>
                <p:custDataLst>
                  <p:tags r:id="rId127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5" name="Line 485"/>
              <p:cNvSpPr>
                <a:spLocks noChangeShapeType="1"/>
              </p:cNvSpPr>
              <p:nvPr>
                <p:custDataLst>
                  <p:tags r:id="rId128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6" name="Line 486"/>
              <p:cNvSpPr>
                <a:spLocks noChangeShapeType="1"/>
              </p:cNvSpPr>
              <p:nvPr>
                <p:custDataLst>
                  <p:tags r:id="rId129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90" name="Text Box 487"/>
            <p:cNvSpPr txBox="1">
              <a:spLocks noChangeArrowheads="1"/>
            </p:cNvSpPr>
            <p:nvPr>
              <p:custDataLst>
                <p:tags r:id="rId105"/>
              </p:custDataLst>
            </p:nvPr>
          </p:nvSpPr>
          <p:spPr bwMode="auto">
            <a:xfrm>
              <a:off x="2879" y="2314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36991" name="Group 488"/>
            <p:cNvGrpSpPr>
              <a:grpSpLocks/>
            </p:cNvGrpSpPr>
            <p:nvPr/>
          </p:nvGrpSpPr>
          <p:grpSpPr bwMode="auto">
            <a:xfrm>
              <a:off x="3365" y="2298"/>
              <a:ext cx="642" cy="244"/>
              <a:chOff x="1049" y="1688"/>
              <a:chExt cx="642" cy="244"/>
            </a:xfrm>
          </p:grpSpPr>
          <p:sp>
            <p:nvSpPr>
              <p:cNvPr id="37007" name="Text Box 489"/>
              <p:cNvSpPr txBox="1">
                <a:spLocks noChangeArrowheads="1"/>
              </p:cNvSpPr>
              <p:nvPr>
                <p:custDataLst>
                  <p:tags r:id="rId120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7008" name="Line 490"/>
              <p:cNvSpPr>
                <a:spLocks noChangeShapeType="1"/>
              </p:cNvSpPr>
              <p:nvPr>
                <p:custDataLst>
                  <p:tags r:id="rId121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9" name="Line 491"/>
              <p:cNvSpPr>
                <a:spLocks noChangeShapeType="1"/>
              </p:cNvSpPr>
              <p:nvPr>
                <p:custDataLst>
                  <p:tags r:id="rId122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0" name="Line 492"/>
              <p:cNvSpPr>
                <a:spLocks noChangeShapeType="1"/>
              </p:cNvSpPr>
              <p:nvPr>
                <p:custDataLst>
                  <p:tags r:id="rId123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11" name="Line 493"/>
              <p:cNvSpPr>
                <a:spLocks noChangeShapeType="1"/>
              </p:cNvSpPr>
              <p:nvPr>
                <p:custDataLst>
                  <p:tags r:id="rId124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92" name="Text Box 494"/>
            <p:cNvSpPr txBox="1">
              <a:spLocks noChangeArrowheads="1"/>
            </p:cNvSpPr>
            <p:nvPr>
              <p:custDataLst>
                <p:tags r:id="rId106"/>
              </p:custDataLst>
            </p:nvPr>
          </p:nvSpPr>
          <p:spPr bwMode="auto">
            <a:xfrm>
              <a:off x="3437" y="2314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36993" name="Group 507"/>
            <p:cNvGrpSpPr>
              <a:grpSpLocks/>
            </p:cNvGrpSpPr>
            <p:nvPr/>
          </p:nvGrpSpPr>
          <p:grpSpPr bwMode="auto">
            <a:xfrm>
              <a:off x="4011" y="2297"/>
              <a:ext cx="1284" cy="245"/>
              <a:chOff x="2612" y="1341"/>
              <a:chExt cx="1284" cy="245"/>
            </a:xfrm>
          </p:grpSpPr>
          <p:sp>
            <p:nvSpPr>
              <p:cNvPr id="36996" name="Text Box 508"/>
              <p:cNvSpPr txBox="1">
                <a:spLocks noChangeArrowheads="1"/>
              </p:cNvSpPr>
              <p:nvPr>
                <p:custDataLst>
                  <p:tags r:id="rId109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97" name="Line 509"/>
              <p:cNvSpPr>
                <a:spLocks noChangeShapeType="1"/>
              </p:cNvSpPr>
              <p:nvPr>
                <p:custDataLst>
                  <p:tags r:id="rId110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8" name="Line 510"/>
              <p:cNvSpPr>
                <a:spLocks noChangeShapeType="1"/>
              </p:cNvSpPr>
              <p:nvPr>
                <p:custDataLst>
                  <p:tags r:id="rId111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99" name="Line 511"/>
              <p:cNvSpPr>
                <a:spLocks noChangeShapeType="1"/>
              </p:cNvSpPr>
              <p:nvPr>
                <p:custDataLst>
                  <p:tags r:id="rId112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0" name="Line 512"/>
              <p:cNvSpPr>
                <a:spLocks noChangeShapeType="1"/>
              </p:cNvSpPr>
              <p:nvPr>
                <p:custDataLst>
                  <p:tags r:id="rId113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1" name="Line 513"/>
              <p:cNvSpPr>
                <a:spLocks noChangeShapeType="1"/>
              </p:cNvSpPr>
              <p:nvPr>
                <p:custDataLst>
                  <p:tags r:id="rId114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2" name="Line 514"/>
              <p:cNvSpPr>
                <a:spLocks noChangeShapeType="1"/>
              </p:cNvSpPr>
              <p:nvPr>
                <p:custDataLst>
                  <p:tags r:id="rId115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3" name="Line 515"/>
              <p:cNvSpPr>
                <a:spLocks noChangeShapeType="1"/>
              </p:cNvSpPr>
              <p:nvPr>
                <p:custDataLst>
                  <p:tags r:id="rId116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4" name="Line 516"/>
              <p:cNvSpPr>
                <a:spLocks noChangeShapeType="1"/>
              </p:cNvSpPr>
              <p:nvPr>
                <p:custDataLst>
                  <p:tags r:id="rId117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5" name="Line 517"/>
              <p:cNvSpPr>
                <a:spLocks noChangeShapeType="1"/>
              </p:cNvSpPr>
              <p:nvPr>
                <p:custDataLst>
                  <p:tags r:id="rId118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006" name="Line 518"/>
              <p:cNvSpPr>
                <a:spLocks noChangeShapeType="1"/>
              </p:cNvSpPr>
              <p:nvPr>
                <p:custDataLst>
                  <p:tags r:id="rId119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94" name="Text Box 519"/>
            <p:cNvSpPr txBox="1">
              <a:spLocks noChangeArrowheads="1"/>
            </p:cNvSpPr>
            <p:nvPr>
              <p:custDataLst>
                <p:tags r:id="rId107"/>
              </p:custDataLst>
            </p:nvPr>
          </p:nvSpPr>
          <p:spPr bwMode="auto">
            <a:xfrm>
              <a:off x="4384" y="2314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  <p:sp>
          <p:nvSpPr>
            <p:cNvPr id="36995" name="Text Box 558"/>
            <p:cNvSpPr txBox="1">
              <a:spLocks noChangeArrowheads="1"/>
            </p:cNvSpPr>
            <p:nvPr>
              <p:custDataLst>
                <p:tags r:id="rId108"/>
              </p:custDataLst>
            </p:nvPr>
          </p:nvSpPr>
          <p:spPr bwMode="auto">
            <a:xfrm>
              <a:off x="1105" y="231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JMP</a:t>
              </a:r>
            </a:p>
          </p:txBody>
        </p:sp>
      </p:grpSp>
      <p:grpSp>
        <p:nvGrpSpPr>
          <p:cNvPr id="36867" name="Group 701"/>
          <p:cNvGrpSpPr>
            <a:grpSpLocks/>
          </p:cNvGrpSpPr>
          <p:nvPr>
            <p:custDataLst>
              <p:tags r:id="rId3"/>
            </p:custDataLst>
          </p:nvPr>
        </p:nvGrpSpPr>
        <p:grpSpPr bwMode="auto">
          <a:xfrm>
            <a:off x="1830390" y="4126891"/>
            <a:ext cx="6651627" cy="390526"/>
            <a:chOff x="1105" y="2673"/>
            <a:chExt cx="4190" cy="246"/>
          </a:xfrm>
        </p:grpSpPr>
        <p:grpSp>
          <p:nvGrpSpPr>
            <p:cNvPr id="36953" name="Group 520"/>
            <p:cNvGrpSpPr>
              <a:grpSpLocks/>
            </p:cNvGrpSpPr>
            <p:nvPr/>
          </p:nvGrpSpPr>
          <p:grpSpPr bwMode="auto">
            <a:xfrm>
              <a:off x="1864" y="2674"/>
              <a:ext cx="856" cy="245"/>
              <a:chOff x="1049" y="2142"/>
              <a:chExt cx="856" cy="245"/>
            </a:xfrm>
          </p:grpSpPr>
          <p:sp>
            <p:nvSpPr>
              <p:cNvPr id="36980" name="Text Box 521"/>
              <p:cNvSpPr txBox="1">
                <a:spLocks noChangeArrowheads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81" name="Line 522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2" name="Line 523"/>
              <p:cNvSpPr>
                <a:spLocks noChangeShapeType="1"/>
              </p:cNvSpPr>
              <p:nvPr>
                <p:custDataLst>
                  <p:tags r:id="rId99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3" name="Line 524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4" name="Line 525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5" name="Line 526"/>
              <p:cNvSpPr>
                <a:spLocks noChangeShapeType="1"/>
              </p:cNvSpPr>
              <p:nvPr>
                <p:custDataLst>
                  <p:tags r:id="rId102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86" name="Line 527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54" name="Text Box 528"/>
            <p:cNvSpPr txBox="1">
              <a:spLocks noChangeArrowheads="1"/>
            </p:cNvSpPr>
            <p:nvPr>
              <p:custDataLst>
                <p:tags r:id="rId72"/>
              </p:custDataLst>
            </p:nvPr>
          </p:nvSpPr>
          <p:spPr bwMode="auto">
            <a:xfrm>
              <a:off x="2095" y="2690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36955" name="Text Box 529"/>
            <p:cNvSpPr txBox="1">
              <a:spLocks noChangeArrowheads="1"/>
            </p:cNvSpPr>
            <p:nvPr>
              <p:custDataLst>
                <p:tags r:id="rId73"/>
              </p:custDataLst>
            </p:nvPr>
          </p:nvSpPr>
          <p:spPr bwMode="auto">
            <a:xfrm>
              <a:off x="2723" y="2675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</a:t>
              </a:r>
            </a:p>
          </p:txBody>
        </p:sp>
        <p:grpSp>
          <p:nvGrpSpPr>
            <p:cNvPr id="36956" name="Group 530"/>
            <p:cNvGrpSpPr>
              <a:grpSpLocks/>
            </p:cNvGrpSpPr>
            <p:nvPr/>
          </p:nvGrpSpPr>
          <p:grpSpPr bwMode="auto">
            <a:xfrm>
              <a:off x="2941" y="2673"/>
              <a:ext cx="2354" cy="246"/>
              <a:chOff x="2899" y="4023"/>
              <a:chExt cx="2354" cy="246"/>
            </a:xfrm>
          </p:grpSpPr>
          <p:sp>
            <p:nvSpPr>
              <p:cNvPr id="36959" name="Text Box 531"/>
              <p:cNvSpPr txBox="1">
                <a:spLocks noChangeArrowheads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899" y="4023"/>
                <a:ext cx="2354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60" name="Line 532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>
                <a:off x="418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1" name="Line 533"/>
              <p:cNvSpPr>
                <a:spLocks noChangeShapeType="1"/>
              </p:cNvSpPr>
              <p:nvPr>
                <p:custDataLst>
                  <p:tags r:id="rId78"/>
                </p:custDataLst>
              </p:nvPr>
            </p:nvSpPr>
            <p:spPr bwMode="auto">
              <a:xfrm>
                <a:off x="418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2" name="Line 534"/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3969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3" name="Line 535"/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>
                <a:off x="3969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4" name="Line 536"/>
              <p:cNvSpPr>
                <a:spLocks noChangeShapeType="1"/>
              </p:cNvSpPr>
              <p:nvPr>
                <p:custDataLst>
                  <p:tags r:id="rId81"/>
                </p:custDataLst>
              </p:nvPr>
            </p:nvSpPr>
            <p:spPr bwMode="auto">
              <a:xfrm>
                <a:off x="3113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5" name="Line 537"/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3113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6" name="Line 538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>
                <a:off x="3327" y="402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7" name="Line 539"/>
              <p:cNvSpPr>
                <a:spLocks noChangeShapeType="1"/>
              </p:cNvSpPr>
              <p:nvPr>
                <p:custDataLst>
                  <p:tags r:id="rId84"/>
                </p:custDataLst>
              </p:nvPr>
            </p:nvSpPr>
            <p:spPr bwMode="auto">
              <a:xfrm>
                <a:off x="3327" y="421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8" name="Line 540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354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69" name="Line 541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>
                <a:off x="354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0" name="Line 542"/>
              <p:cNvSpPr>
                <a:spLocks noChangeShapeType="1"/>
              </p:cNvSpPr>
              <p:nvPr>
                <p:custDataLst>
                  <p:tags r:id="rId87"/>
                </p:custDataLst>
              </p:nvPr>
            </p:nvSpPr>
            <p:spPr bwMode="auto">
              <a:xfrm>
                <a:off x="3755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1" name="Line 543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3755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2" name="Line 544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>
                <a:off x="4611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3" name="Line 545"/>
              <p:cNvSpPr>
                <a:spLocks noChangeShapeType="1"/>
              </p:cNvSpPr>
              <p:nvPr>
                <p:custDataLst>
                  <p:tags r:id="rId90"/>
                </p:custDataLst>
              </p:nvPr>
            </p:nvSpPr>
            <p:spPr bwMode="auto">
              <a:xfrm>
                <a:off x="4611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4" name="Line 546"/>
              <p:cNvSpPr>
                <a:spLocks noChangeShapeType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4397" y="402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5" name="Line 547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>
                <a:off x="4397" y="421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6" name="Line 548"/>
              <p:cNvSpPr>
                <a:spLocks noChangeShapeType="1"/>
              </p:cNvSpPr>
              <p:nvPr>
                <p:custDataLst>
                  <p:tags r:id="rId93"/>
                </p:custDataLst>
              </p:nvPr>
            </p:nvSpPr>
            <p:spPr bwMode="auto">
              <a:xfrm>
                <a:off x="4825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7" name="Line 549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4825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8" name="Line 550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>
                <a:off x="5039" y="402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79" name="Line 551"/>
              <p:cNvSpPr>
                <a:spLocks noChangeShapeType="1"/>
              </p:cNvSpPr>
              <p:nvPr>
                <p:custDataLst>
                  <p:tags r:id="rId96"/>
                </p:custDataLst>
              </p:nvPr>
            </p:nvSpPr>
            <p:spPr bwMode="auto">
              <a:xfrm>
                <a:off x="5039" y="421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57" name="Text Box 552"/>
            <p:cNvSpPr txBox="1">
              <a:spLocks noChangeArrowheads="1"/>
            </p:cNvSpPr>
            <p:nvPr>
              <p:custDataLst>
                <p:tags r:id="rId74"/>
              </p:custDataLst>
            </p:nvPr>
          </p:nvSpPr>
          <p:spPr bwMode="auto">
            <a:xfrm>
              <a:off x="3746" y="2690"/>
              <a:ext cx="7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PCoffset11</a:t>
              </a:r>
            </a:p>
          </p:txBody>
        </p:sp>
        <p:sp>
          <p:nvSpPr>
            <p:cNvPr id="36958" name="Text Box 559"/>
            <p:cNvSpPr txBox="1">
              <a:spLocks noChangeArrowheads="1"/>
            </p:cNvSpPr>
            <p:nvPr>
              <p:custDataLst>
                <p:tags r:id="rId75"/>
              </p:custDataLst>
            </p:nvPr>
          </p:nvSpPr>
          <p:spPr bwMode="auto">
            <a:xfrm>
              <a:off x="1105" y="2690"/>
              <a:ext cx="357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</a:t>
              </a:r>
            </a:p>
          </p:txBody>
        </p:sp>
      </p:grpSp>
      <p:grpSp>
        <p:nvGrpSpPr>
          <p:cNvPr id="36868" name="Group 702"/>
          <p:cNvGrpSpPr>
            <a:grpSpLocks/>
          </p:cNvGrpSpPr>
          <p:nvPr>
            <p:custDataLst>
              <p:tags r:id="rId4"/>
            </p:custDataLst>
          </p:nvPr>
        </p:nvGrpSpPr>
        <p:grpSpPr bwMode="auto">
          <a:xfrm>
            <a:off x="1830388" y="4609493"/>
            <a:ext cx="6637330" cy="390526"/>
            <a:chOff x="1105" y="3035"/>
            <a:chExt cx="4181" cy="246"/>
          </a:xfrm>
        </p:grpSpPr>
        <p:sp>
          <p:nvSpPr>
            <p:cNvPr id="36917" name="Text Box 560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1105" y="3052"/>
              <a:ext cx="44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JSRR</a:t>
              </a:r>
            </a:p>
          </p:txBody>
        </p:sp>
        <p:grpSp>
          <p:nvGrpSpPr>
            <p:cNvPr id="36918" name="Group 564"/>
            <p:cNvGrpSpPr>
              <a:grpSpLocks/>
            </p:cNvGrpSpPr>
            <p:nvPr/>
          </p:nvGrpSpPr>
          <p:grpSpPr bwMode="auto">
            <a:xfrm>
              <a:off x="1853" y="3036"/>
              <a:ext cx="856" cy="245"/>
              <a:chOff x="1049" y="2142"/>
              <a:chExt cx="856" cy="245"/>
            </a:xfrm>
          </p:grpSpPr>
          <p:sp>
            <p:nvSpPr>
              <p:cNvPr id="36946" name="Text Box 565"/>
              <p:cNvSpPr txBox="1">
                <a:spLocks noChangeArrowheads="1"/>
              </p:cNvSpPr>
              <p:nvPr>
                <p:custDataLst>
                  <p:tags r:id="rId65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47" name="Line 566"/>
              <p:cNvSpPr>
                <a:spLocks noChangeShapeType="1"/>
              </p:cNvSpPr>
              <p:nvPr>
                <p:custDataLst>
                  <p:tags r:id="rId66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8" name="Line 567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9" name="Line 568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0" name="Line 569"/>
              <p:cNvSpPr>
                <a:spLocks noChangeShapeType="1"/>
              </p:cNvSpPr>
              <p:nvPr>
                <p:custDataLst>
                  <p:tags r:id="rId69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1" name="Line 570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52" name="Line 571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19" name="Text Box 572"/>
            <p:cNvSpPr txBox="1">
              <a:spLocks noChangeArrowheads="1"/>
            </p:cNvSpPr>
            <p:nvPr>
              <p:custDataLst>
                <p:tags r:id="rId41"/>
              </p:custDataLst>
            </p:nvPr>
          </p:nvSpPr>
          <p:spPr bwMode="auto">
            <a:xfrm>
              <a:off x="2084" y="3052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0100</a:t>
              </a:r>
            </a:p>
          </p:txBody>
        </p:sp>
        <p:sp>
          <p:nvSpPr>
            <p:cNvPr id="36920" name="Text Box 573"/>
            <p:cNvSpPr txBox="1">
              <a:spLocks noChangeArrowheads="1"/>
            </p:cNvSpPr>
            <p:nvPr>
              <p:custDataLst>
                <p:tags r:id="rId42"/>
              </p:custDataLst>
            </p:nvPr>
          </p:nvSpPr>
          <p:spPr bwMode="auto">
            <a:xfrm>
              <a:off x="2712" y="3037"/>
              <a:ext cx="214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</a:t>
              </a:r>
            </a:p>
          </p:txBody>
        </p:sp>
        <p:sp>
          <p:nvSpPr>
            <p:cNvPr id="36921" name="Text Box 597"/>
            <p:cNvSpPr txBox="1">
              <a:spLocks noChangeArrowheads="1"/>
            </p:cNvSpPr>
            <p:nvPr>
              <p:custDataLst>
                <p:tags r:id="rId43"/>
              </p:custDataLst>
            </p:nvPr>
          </p:nvSpPr>
          <p:spPr bwMode="auto">
            <a:xfrm>
              <a:off x="2926" y="3037"/>
              <a:ext cx="428" cy="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lang="en-US" sz="1800"/>
            </a:p>
          </p:txBody>
        </p:sp>
        <p:sp>
          <p:nvSpPr>
            <p:cNvPr id="36922" name="Text Box 598"/>
            <p:cNvSpPr txBox="1">
              <a:spLocks noChangeArrowheads="1"/>
            </p:cNvSpPr>
            <p:nvPr>
              <p:custDataLst>
                <p:tags r:id="rId44"/>
              </p:custDataLst>
            </p:nvPr>
          </p:nvSpPr>
          <p:spPr bwMode="auto">
            <a:xfrm>
              <a:off x="3022" y="3052"/>
              <a:ext cx="25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</a:t>
              </a:r>
            </a:p>
          </p:txBody>
        </p:sp>
        <p:grpSp>
          <p:nvGrpSpPr>
            <p:cNvPr id="36923" name="Group 599"/>
            <p:cNvGrpSpPr>
              <a:grpSpLocks/>
            </p:cNvGrpSpPr>
            <p:nvPr/>
          </p:nvGrpSpPr>
          <p:grpSpPr bwMode="auto">
            <a:xfrm>
              <a:off x="3131" y="3037"/>
              <a:ext cx="0" cy="243"/>
              <a:chOff x="1263" y="748"/>
              <a:chExt cx="0" cy="243"/>
            </a:xfrm>
          </p:grpSpPr>
          <p:sp>
            <p:nvSpPr>
              <p:cNvPr id="36944" name="Line 600"/>
              <p:cNvSpPr>
                <a:spLocks noChangeShapeType="1"/>
              </p:cNvSpPr>
              <p:nvPr>
                <p:custDataLst>
                  <p:tags r:id="rId63"/>
                </p:custDataLst>
              </p:nvPr>
            </p:nvSpPr>
            <p:spPr bwMode="auto">
              <a:xfrm>
                <a:off x="1263" y="74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5" name="Line 601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1263" y="94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924" name="Group 602"/>
            <p:cNvGrpSpPr>
              <a:grpSpLocks/>
            </p:cNvGrpSpPr>
            <p:nvPr/>
          </p:nvGrpSpPr>
          <p:grpSpPr bwMode="auto">
            <a:xfrm>
              <a:off x="3355" y="3036"/>
              <a:ext cx="642" cy="244"/>
              <a:chOff x="1049" y="1688"/>
              <a:chExt cx="642" cy="244"/>
            </a:xfrm>
          </p:grpSpPr>
          <p:sp>
            <p:nvSpPr>
              <p:cNvPr id="36939" name="Text Box 603"/>
              <p:cNvSpPr txBox="1">
                <a:spLocks noChangeArrowheads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40" name="Line 604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1" name="Line 605"/>
              <p:cNvSpPr>
                <a:spLocks noChangeShapeType="1"/>
              </p:cNvSpPr>
              <p:nvPr>
                <p:custDataLst>
                  <p:tags r:id="rId6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2" name="Line 606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43" name="Line 607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25" name="Text Box 608"/>
            <p:cNvSpPr txBox="1"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3427" y="3052"/>
              <a:ext cx="49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BaseR</a:t>
              </a:r>
            </a:p>
          </p:txBody>
        </p:sp>
        <p:grpSp>
          <p:nvGrpSpPr>
            <p:cNvPr id="36926" name="Group 609"/>
            <p:cNvGrpSpPr>
              <a:grpSpLocks/>
            </p:cNvGrpSpPr>
            <p:nvPr/>
          </p:nvGrpSpPr>
          <p:grpSpPr bwMode="auto">
            <a:xfrm>
              <a:off x="4002" y="3035"/>
              <a:ext cx="1284" cy="245"/>
              <a:chOff x="2612" y="1341"/>
              <a:chExt cx="1284" cy="245"/>
            </a:xfrm>
          </p:grpSpPr>
          <p:sp>
            <p:nvSpPr>
              <p:cNvPr id="36928" name="Text Box 610"/>
              <p:cNvSpPr txBox="1">
                <a:spLocks noChangeArrowheads="1"/>
              </p:cNvSpPr>
              <p:nvPr>
                <p:custDataLst>
                  <p:tags r:id="rId47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29" name="Line 611"/>
              <p:cNvSpPr>
                <a:spLocks noChangeShapeType="1"/>
              </p:cNvSpPr>
              <p:nvPr>
                <p:custDataLst>
                  <p:tags r:id="rId48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0" name="Line 612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1" name="Line 613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2" name="Line 614"/>
              <p:cNvSpPr>
                <a:spLocks noChangeShapeType="1"/>
              </p:cNvSpPr>
              <p:nvPr>
                <p:custDataLst>
                  <p:tags r:id="rId51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3" name="Line 615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4" name="Line 616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5" name="Line 617"/>
              <p:cNvSpPr>
                <a:spLocks noChangeShapeType="1"/>
              </p:cNvSpPr>
              <p:nvPr>
                <p:custDataLst>
                  <p:tags r:id="rId54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6" name="Line 618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7" name="Line 619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38" name="Line 620"/>
              <p:cNvSpPr>
                <a:spLocks noChangeShapeType="1"/>
              </p:cNvSpPr>
              <p:nvPr>
                <p:custDataLst>
                  <p:tags r:id="rId57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27" name="Text Box 621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4375" y="3052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sp>
        <p:nvSpPr>
          <p:cNvPr id="36870" name="TextBox 379"/>
          <p:cNvSpPr txBox="1">
            <a:spLocks noChangeArrowheads="1"/>
          </p:cNvSpPr>
          <p:nvPr/>
        </p:nvSpPr>
        <p:spPr bwMode="auto">
          <a:xfrm>
            <a:off x="8755063" y="2944193"/>
            <a:ext cx="1376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PC relative</a:t>
            </a:r>
          </a:p>
        </p:txBody>
      </p:sp>
      <p:sp>
        <p:nvSpPr>
          <p:cNvPr id="36871" name="TextBox 380"/>
          <p:cNvSpPr txBox="1">
            <a:spLocks noChangeArrowheads="1"/>
          </p:cNvSpPr>
          <p:nvPr/>
        </p:nvSpPr>
        <p:spPr bwMode="auto">
          <a:xfrm>
            <a:off x="8755063" y="1842468"/>
            <a:ext cx="1376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register</a:t>
            </a:r>
          </a:p>
        </p:txBody>
      </p:sp>
      <p:sp>
        <p:nvSpPr>
          <p:cNvPr id="36872" name="TextBox 381"/>
          <p:cNvSpPr txBox="1">
            <a:spLocks noChangeArrowheads="1"/>
          </p:cNvSpPr>
          <p:nvPr/>
        </p:nvSpPr>
        <p:spPr bwMode="auto">
          <a:xfrm>
            <a:off x="8755063" y="4139579"/>
            <a:ext cx="13763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PC relative</a:t>
            </a:r>
          </a:p>
        </p:txBody>
      </p:sp>
      <p:sp>
        <p:nvSpPr>
          <p:cNvPr id="36873" name="TextBox 382"/>
          <p:cNvSpPr txBox="1">
            <a:spLocks noChangeArrowheads="1"/>
          </p:cNvSpPr>
          <p:nvPr/>
        </p:nvSpPr>
        <p:spPr bwMode="auto">
          <a:xfrm>
            <a:off x="8755063" y="4620592"/>
            <a:ext cx="1376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/>
              <a:t>register</a:t>
            </a:r>
          </a:p>
        </p:txBody>
      </p:sp>
      <p:grpSp>
        <p:nvGrpSpPr>
          <p:cNvPr id="36874" name="Group 531"/>
          <p:cNvGrpSpPr>
            <a:grpSpLocks/>
          </p:cNvGrpSpPr>
          <p:nvPr>
            <p:custDataLst>
              <p:tags r:id="rId5"/>
            </p:custDataLst>
          </p:nvPr>
        </p:nvGrpSpPr>
        <p:grpSpPr bwMode="auto">
          <a:xfrm>
            <a:off x="1830388" y="5725500"/>
            <a:ext cx="6648450" cy="390526"/>
            <a:chOff x="1106" y="1582"/>
            <a:chExt cx="4188" cy="246"/>
          </a:xfrm>
        </p:grpSpPr>
        <p:grpSp>
          <p:nvGrpSpPr>
            <p:cNvPr id="36880" name="Group 13"/>
            <p:cNvGrpSpPr>
              <a:grpSpLocks/>
            </p:cNvGrpSpPr>
            <p:nvPr/>
          </p:nvGrpSpPr>
          <p:grpSpPr bwMode="auto">
            <a:xfrm>
              <a:off x="1864" y="1583"/>
              <a:ext cx="856" cy="245"/>
              <a:chOff x="1049" y="2142"/>
              <a:chExt cx="856" cy="245"/>
            </a:xfrm>
          </p:grpSpPr>
          <p:sp>
            <p:nvSpPr>
              <p:cNvPr id="36910" name="Text Box 14"/>
              <p:cNvSpPr txBox="1"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049" y="2144"/>
                <a:ext cx="856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11" name="Line 15"/>
              <p:cNvSpPr>
                <a:spLocks noChangeShapeType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1263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2" name="Line 16"/>
              <p:cNvSpPr>
                <a:spLocks noChangeShapeType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1263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3" name="Line 17"/>
              <p:cNvSpPr>
                <a:spLocks noChangeShapeType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1477" y="2142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4" name="Line 18"/>
              <p:cNvSpPr>
                <a:spLocks noChangeShapeType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1477" y="233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5" name="Line 19"/>
              <p:cNvSpPr>
                <a:spLocks noChangeShapeType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691" y="2144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16" name="Line 20"/>
              <p:cNvSpPr>
                <a:spLocks noChangeShapeType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691" y="2336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81" name="Text Box 21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2095" y="1599"/>
              <a:ext cx="4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1100</a:t>
              </a:r>
            </a:p>
          </p:txBody>
        </p:sp>
        <p:sp>
          <p:nvSpPr>
            <p:cNvPr id="36882" name="Text Box 317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1106" y="1599"/>
              <a:ext cx="37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/>
                <a:t>RET</a:t>
              </a:r>
            </a:p>
          </p:txBody>
        </p:sp>
        <p:grpSp>
          <p:nvGrpSpPr>
            <p:cNvPr id="36883" name="Group 365"/>
            <p:cNvGrpSpPr>
              <a:grpSpLocks/>
            </p:cNvGrpSpPr>
            <p:nvPr/>
          </p:nvGrpSpPr>
          <p:grpSpPr bwMode="auto">
            <a:xfrm>
              <a:off x="2720" y="1583"/>
              <a:ext cx="642" cy="244"/>
              <a:chOff x="1049" y="1688"/>
              <a:chExt cx="642" cy="244"/>
            </a:xfrm>
          </p:grpSpPr>
          <p:sp>
            <p:nvSpPr>
              <p:cNvPr id="36905" name="Text Box 366"/>
              <p:cNvSpPr txBox="1">
                <a:spLocks noChangeArrowheads="1"/>
              </p:cNvSpPr>
              <p:nvPr>
                <p:custDataLst>
                  <p:tags r:id="rId28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06" name="Line 367"/>
              <p:cNvSpPr>
                <a:spLocks noChangeShapeType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7" name="Line 368"/>
              <p:cNvSpPr>
                <a:spLocks noChangeShapeType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8" name="Line 369"/>
              <p:cNvSpPr>
                <a:spLocks noChangeShapeType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9" name="Line 370"/>
              <p:cNvSpPr>
                <a:spLocks noChangeShapeType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84" name="Text Box 371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877" y="1599"/>
              <a:ext cx="329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</a:t>
              </a:r>
            </a:p>
          </p:txBody>
        </p:sp>
        <p:grpSp>
          <p:nvGrpSpPr>
            <p:cNvPr id="36885" name="Group 372"/>
            <p:cNvGrpSpPr>
              <a:grpSpLocks/>
            </p:cNvGrpSpPr>
            <p:nvPr/>
          </p:nvGrpSpPr>
          <p:grpSpPr bwMode="auto">
            <a:xfrm>
              <a:off x="3368" y="1583"/>
              <a:ext cx="642" cy="244"/>
              <a:chOff x="1049" y="1688"/>
              <a:chExt cx="642" cy="244"/>
            </a:xfrm>
          </p:grpSpPr>
          <p:sp>
            <p:nvSpPr>
              <p:cNvPr id="36900" name="Text Box 373"/>
              <p:cNvSpPr txBox="1">
                <a:spLocks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049" y="1689"/>
                <a:ext cx="642" cy="2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901" name="Line 374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263" y="1689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2" name="Line 375"/>
              <p:cNvSpPr>
                <a:spLocks noChangeShapeType="1"/>
              </p:cNvSpPr>
              <p:nvPr>
                <p:custDataLst>
                  <p:tags r:id="rId25"/>
                </p:custDataLst>
              </p:nvPr>
            </p:nvSpPr>
            <p:spPr bwMode="auto">
              <a:xfrm>
                <a:off x="1263" y="188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3" name="Line 376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1477" y="1688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904" name="Line 377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>
                <a:off x="1477" y="1880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86" name="Text Box 378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3534" y="1599"/>
              <a:ext cx="312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111</a:t>
              </a:r>
            </a:p>
          </p:txBody>
        </p:sp>
        <p:grpSp>
          <p:nvGrpSpPr>
            <p:cNvPr id="36887" name="Group 379"/>
            <p:cNvGrpSpPr>
              <a:grpSpLocks/>
            </p:cNvGrpSpPr>
            <p:nvPr/>
          </p:nvGrpSpPr>
          <p:grpSpPr bwMode="auto">
            <a:xfrm>
              <a:off x="4010" y="1582"/>
              <a:ext cx="1284" cy="245"/>
              <a:chOff x="2612" y="1341"/>
              <a:chExt cx="1284" cy="245"/>
            </a:xfrm>
          </p:grpSpPr>
          <p:sp>
            <p:nvSpPr>
              <p:cNvPr id="36889" name="Text Box 380"/>
              <p:cNvSpPr txBox="1"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2612" y="1344"/>
                <a:ext cx="1284" cy="23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en-US" sz="1800"/>
              </a:p>
            </p:txBody>
          </p:sp>
          <p:sp>
            <p:nvSpPr>
              <p:cNvPr id="36890" name="Line 381"/>
              <p:cNvSpPr>
                <a:spLocks noChangeShapeType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3682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1" name="Line 382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3682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2" name="Line 383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3468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3" name="Line 384"/>
              <p:cNvSpPr>
                <a:spLocks noChangeShapeType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3468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4" name="Line 385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826" y="1341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5" name="Line 386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2826" y="153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6" name="Line 387"/>
              <p:cNvSpPr>
                <a:spLocks noChangeShapeType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3040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7" name="Line 388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3040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8" name="Line 389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3254" y="1343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899" name="Line 390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3254" y="1535"/>
                <a:ext cx="0" cy="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88" name="Text Box 391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383" y="1599"/>
              <a:ext cx="54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000000</a:t>
              </a:r>
            </a:p>
          </p:txBody>
        </p:sp>
      </p:grpSp>
      <p:sp>
        <p:nvSpPr>
          <p:cNvPr id="36875" name="TextBox 378"/>
          <p:cNvSpPr txBox="1">
            <a:spLocks noChangeArrowheads="1"/>
          </p:cNvSpPr>
          <p:nvPr/>
        </p:nvSpPr>
        <p:spPr bwMode="auto">
          <a:xfrm>
            <a:off x="8748713" y="5725492"/>
            <a:ext cx="13763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800" dirty="0"/>
              <a:t>register</a:t>
            </a:r>
          </a:p>
        </p:txBody>
      </p:sp>
      <p:sp>
        <p:nvSpPr>
          <p:cNvPr id="36876" name="Rectangle 2"/>
          <p:cNvSpPr>
            <a:spLocks noGrp="1" noChangeArrowheads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Control Instructions</a:t>
            </a:r>
          </a:p>
        </p:txBody>
      </p:sp>
      <p:pic>
        <p:nvPicPr>
          <p:cNvPr id="36877" name="Picture 8"/>
          <p:cNvPicPr>
            <a:picLocks noChangeAspect="1" noChangeArrowheads="1"/>
          </p:cNvPicPr>
          <p:nvPr/>
        </p:nvPicPr>
        <p:blipFill>
          <a:blip r:embed="rId16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389" y="3301379"/>
            <a:ext cx="547687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8" name="Picture 10"/>
          <p:cNvPicPr>
            <a:picLocks noChangeAspect="1" noChangeArrowheads="1"/>
          </p:cNvPicPr>
          <p:nvPr/>
        </p:nvPicPr>
        <p:blipFill>
          <a:blip r:embed="rId17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t="32004" r="22560" b="34647"/>
          <a:stretch>
            <a:fillRect/>
          </a:stretch>
        </p:blipFill>
        <p:spPr bwMode="auto">
          <a:xfrm>
            <a:off x="1830389" y="2179018"/>
            <a:ext cx="7127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9" name="Picture 12"/>
          <p:cNvPicPr>
            <a:picLocks noChangeAspect="1" noChangeArrowheads="1"/>
          </p:cNvPicPr>
          <p:nvPr/>
        </p:nvPicPr>
        <p:blipFill>
          <a:blip r:embed="rId17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3" t="3519" r="4987" b="11784"/>
          <a:stretch>
            <a:fillRect/>
          </a:stretch>
        </p:blipFill>
        <p:spPr bwMode="auto">
          <a:xfrm>
            <a:off x="1824038" y="4998417"/>
            <a:ext cx="584200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394201" y="2249877"/>
            <a:ext cx="4108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8000"/>
                </a:solidFill>
              </a:rPr>
              <a:t>Set PC to contents of </a:t>
            </a:r>
            <a:r>
              <a:rPr lang="en-US" dirty="0" err="1">
                <a:solidFill>
                  <a:srgbClr val="008000"/>
                </a:solidFill>
              </a:rPr>
              <a:t>BaseR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3357563" y="3354480"/>
            <a:ext cx="529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8000"/>
                </a:solidFill>
              </a:rPr>
              <a:t>Add offset to PC if condition matches</a:t>
            </a:r>
          </a:p>
        </p:txBody>
      </p:sp>
      <p:sp>
        <p:nvSpPr>
          <p:cNvPr id="195" name="TextBox 194"/>
          <p:cNvSpPr txBox="1"/>
          <p:nvPr/>
        </p:nvSpPr>
        <p:spPr>
          <a:xfrm>
            <a:off x="2873417" y="5012198"/>
            <a:ext cx="5594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8000"/>
                </a:solidFill>
              </a:rPr>
              <a:t>Save PC in R7, then add PCoffset11 or set to </a:t>
            </a:r>
            <a:r>
              <a:rPr lang="en-US" dirty="0" err="1">
                <a:solidFill>
                  <a:srgbClr val="008000"/>
                </a:solidFill>
              </a:rPr>
              <a:t>BaseR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96" name="TextBox 195"/>
          <p:cNvSpPr txBox="1"/>
          <p:nvPr/>
        </p:nvSpPr>
        <p:spPr>
          <a:xfrm>
            <a:off x="3184525" y="6121256"/>
            <a:ext cx="529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008000"/>
                </a:solidFill>
              </a:rPr>
              <a:t>Set PC to contents of R7 (a.k.a. JMP R7)</a:t>
            </a:r>
          </a:p>
        </p:txBody>
      </p:sp>
    </p:spTree>
    <p:extLst>
      <p:ext uri="{BB962C8B-B14F-4D97-AF65-F5344CB8AC3E}">
        <p14:creationId xmlns:p14="http://schemas.microsoft.com/office/powerpoint/2010/main" val="218963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Condition Codes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spcBef>
                <a:spcPts val="500"/>
              </a:spcBef>
            </a:pPr>
            <a:r>
              <a:rPr lang="en-US" dirty="0">
                <a:latin typeface="Arial" charset="0"/>
              </a:rPr>
              <a:t>N - Negative</a:t>
            </a:r>
          </a:p>
          <a:p>
            <a:pPr>
              <a:spcBef>
                <a:spcPts val="500"/>
              </a:spcBef>
            </a:pPr>
            <a:r>
              <a:rPr lang="en-US" dirty="0">
                <a:latin typeface="Arial" charset="0"/>
              </a:rPr>
              <a:t>Z - Zero</a:t>
            </a:r>
          </a:p>
          <a:p>
            <a:pPr>
              <a:spcBef>
                <a:spcPts val="500"/>
              </a:spcBef>
            </a:pPr>
            <a:r>
              <a:rPr lang="en-US" dirty="0">
                <a:latin typeface="Arial" charset="0"/>
              </a:rPr>
              <a:t>P - Positive</a:t>
            </a:r>
          </a:p>
          <a:p>
            <a:pPr>
              <a:spcBef>
                <a:spcPts val="500"/>
              </a:spcBef>
            </a:pPr>
            <a:endParaRPr lang="en-US" dirty="0">
              <a:latin typeface="Arial" charset="0"/>
            </a:endParaRPr>
          </a:p>
          <a:p>
            <a:pPr>
              <a:spcBef>
                <a:spcPts val="500"/>
              </a:spcBef>
            </a:pPr>
            <a:r>
              <a:rPr lang="en-US" dirty="0">
                <a:latin typeface="Arial" charset="0"/>
              </a:rPr>
              <a:t>When is the condition code register set?</a:t>
            </a:r>
          </a:p>
          <a:p>
            <a:pPr lvl="1">
              <a:spcBef>
                <a:spcPts val="500"/>
              </a:spcBef>
            </a:pPr>
            <a:r>
              <a:rPr lang="en-US" dirty="0">
                <a:latin typeface="Arial" charset="0"/>
              </a:rPr>
              <a:t>During EXECUTE when LD.CC is high</a:t>
            </a:r>
          </a:p>
          <a:p>
            <a:pPr lvl="1">
              <a:spcBef>
                <a:spcPts val="500"/>
              </a:spcBef>
            </a:pPr>
            <a:r>
              <a:rPr lang="en-US" dirty="0">
                <a:latin typeface="Arial" charset="0"/>
              </a:rPr>
              <a:t>Only set by ADD, AND, NOT, LD, LDR, LDI</a:t>
            </a:r>
          </a:p>
          <a:p>
            <a:pPr lvl="1">
              <a:spcBef>
                <a:spcPts val="500"/>
              </a:spcBef>
            </a:pPr>
            <a:r>
              <a:rPr lang="en-US" dirty="0">
                <a:latin typeface="Arial" charset="0"/>
              </a:rPr>
              <a:t>Otherwise the CCs remain unchanged</a:t>
            </a:r>
          </a:p>
          <a:p>
            <a:pPr>
              <a:spcBef>
                <a:spcPts val="500"/>
              </a:spcBef>
            </a:pPr>
            <a:r>
              <a:rPr lang="en-US" dirty="0">
                <a:latin typeface="Arial" charset="0"/>
              </a:rPr>
              <a:t>How are they used?</a:t>
            </a:r>
          </a:p>
          <a:p>
            <a:pPr lvl="1">
              <a:spcBef>
                <a:spcPts val="500"/>
              </a:spcBef>
            </a:pPr>
            <a:r>
              <a:rPr lang="en-US" dirty="0">
                <a:latin typeface="Arial" charset="0"/>
              </a:rPr>
              <a:t>There are 3 bits in the BR instruction that are </a:t>
            </a:r>
            <a:r>
              <a:rPr lang="en-US" dirty="0" err="1">
                <a:latin typeface="Arial" charset="0"/>
              </a:rPr>
              <a:t>ANDed</a:t>
            </a:r>
            <a:r>
              <a:rPr lang="en-US" dirty="0">
                <a:latin typeface="Arial" charset="0"/>
              </a:rPr>
              <a:t> with the NZP condition code bits. If any bits are on, the branch is taken; otherwise the instruction in the following word is fetched next</a:t>
            </a:r>
          </a:p>
          <a:p>
            <a:pPr>
              <a:spcBef>
                <a:spcPts val="500"/>
              </a:spcBef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908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2"/>
          <p:cNvSpPr txBox="1">
            <a:spLocks noChangeArrowheads="1"/>
          </p:cNvSpPr>
          <p:nvPr/>
        </p:nvSpPr>
        <p:spPr bwMode="auto">
          <a:xfrm>
            <a:off x="8446477" y="1002477"/>
            <a:ext cx="425450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+1</a:t>
            </a:r>
          </a:p>
        </p:txBody>
      </p:sp>
      <p:sp>
        <p:nvSpPr>
          <p:cNvPr id="55298" name="Text Box 3"/>
          <p:cNvSpPr txBox="1">
            <a:spLocks noChangeArrowheads="1"/>
          </p:cNvSpPr>
          <p:nvPr/>
        </p:nvSpPr>
        <p:spPr bwMode="auto">
          <a:xfrm>
            <a:off x="7313003" y="765940"/>
            <a:ext cx="70326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  PC  </a:t>
            </a:r>
          </a:p>
        </p:txBody>
      </p:sp>
      <p:sp>
        <p:nvSpPr>
          <p:cNvPr id="55299" name="Text Box 4"/>
          <p:cNvSpPr txBox="1">
            <a:spLocks noChangeArrowheads="1"/>
          </p:cNvSpPr>
          <p:nvPr/>
        </p:nvSpPr>
        <p:spPr bwMode="auto">
          <a:xfrm>
            <a:off x="7746390" y="3672652"/>
            <a:ext cx="1014412" cy="1165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FINITE</a:t>
            </a:r>
          </a:p>
          <a:p>
            <a:pPr algn="ctr" eaLnBrk="1" hangingPunct="1"/>
            <a:r>
              <a:rPr lang="en-US" sz="1400"/>
              <a:t>STATE</a:t>
            </a:r>
          </a:p>
          <a:p>
            <a:pPr algn="ctr" eaLnBrk="1" hangingPunct="1"/>
            <a:r>
              <a:rPr lang="en-US" sz="1400"/>
              <a:t>MACHINE</a:t>
            </a:r>
          </a:p>
          <a:p>
            <a:pPr algn="ctr" eaLnBrk="1" hangingPunct="1"/>
            <a:endParaRPr lang="en-US" sz="1400"/>
          </a:p>
          <a:p>
            <a:pPr algn="ctr" eaLnBrk="1" hangingPunct="1"/>
            <a:endParaRPr lang="en-US" sz="1400"/>
          </a:p>
        </p:txBody>
      </p:sp>
      <p:sp>
        <p:nvSpPr>
          <p:cNvPr id="55300" name="Text Box 5"/>
          <p:cNvSpPr txBox="1">
            <a:spLocks noChangeArrowheads="1"/>
          </p:cNvSpPr>
          <p:nvPr/>
        </p:nvSpPr>
        <p:spPr bwMode="auto">
          <a:xfrm>
            <a:off x="3809391" y="3109089"/>
            <a:ext cx="592137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01" name="Text Box 6"/>
          <p:cNvSpPr txBox="1">
            <a:spLocks noChangeArrowheads="1"/>
          </p:cNvSpPr>
          <p:nvPr/>
        </p:nvSpPr>
        <p:spPr bwMode="auto">
          <a:xfrm>
            <a:off x="10024453" y="708790"/>
            <a:ext cx="1108075" cy="1323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600"/>
              <a:t>REG</a:t>
            </a:r>
          </a:p>
          <a:p>
            <a:pPr algn="ctr" eaLnBrk="1" hangingPunct="1"/>
            <a:r>
              <a:rPr lang="en-US" sz="1600"/>
              <a:t>FILE</a:t>
            </a:r>
          </a:p>
          <a:p>
            <a:pPr algn="ctr" eaLnBrk="1" hangingPunct="1"/>
            <a:endParaRPr lang="en-US" sz="1600"/>
          </a:p>
          <a:p>
            <a:pPr algn="ctr" eaLnBrk="1" hangingPunct="1"/>
            <a:r>
              <a:rPr lang="en-US" sz="1600"/>
              <a:t>SR2  SR1</a:t>
            </a:r>
          </a:p>
          <a:p>
            <a:pPr algn="ctr" eaLnBrk="1" hangingPunct="1"/>
            <a:r>
              <a:rPr lang="en-US" sz="1600"/>
              <a:t>OUT OUT</a:t>
            </a:r>
          </a:p>
        </p:txBody>
      </p:sp>
      <p:sp>
        <p:nvSpPr>
          <p:cNvPr id="55302" name="Text Box 7"/>
          <p:cNvSpPr txBox="1">
            <a:spLocks noChangeArrowheads="1"/>
          </p:cNvSpPr>
          <p:nvPr/>
        </p:nvSpPr>
        <p:spPr bwMode="auto">
          <a:xfrm>
            <a:off x="4185627" y="6242815"/>
            <a:ext cx="65563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MDR</a:t>
            </a:r>
          </a:p>
        </p:txBody>
      </p:sp>
      <p:sp>
        <p:nvSpPr>
          <p:cNvPr id="55303" name="Text Box 8"/>
          <p:cNvSpPr txBox="1">
            <a:spLocks noChangeArrowheads="1"/>
          </p:cNvSpPr>
          <p:nvPr/>
        </p:nvSpPr>
        <p:spPr bwMode="auto">
          <a:xfrm>
            <a:off x="7020903" y="6242815"/>
            <a:ext cx="64452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MAR</a:t>
            </a:r>
          </a:p>
        </p:txBody>
      </p:sp>
      <p:sp>
        <p:nvSpPr>
          <p:cNvPr id="55304" name="Text Box 9"/>
          <p:cNvSpPr txBox="1">
            <a:spLocks noChangeArrowheads="1"/>
          </p:cNvSpPr>
          <p:nvPr/>
        </p:nvSpPr>
        <p:spPr bwMode="auto">
          <a:xfrm>
            <a:off x="5328628" y="6242815"/>
            <a:ext cx="1108075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MEMORY</a:t>
            </a:r>
          </a:p>
        </p:txBody>
      </p:sp>
      <p:sp>
        <p:nvSpPr>
          <p:cNvPr id="55305" name="Text Box 10"/>
          <p:cNvSpPr txBox="1">
            <a:spLocks noChangeArrowheads="1"/>
          </p:cNvSpPr>
          <p:nvPr/>
        </p:nvSpPr>
        <p:spPr bwMode="auto">
          <a:xfrm>
            <a:off x="9230702" y="6242815"/>
            <a:ext cx="801688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INPUT</a:t>
            </a:r>
          </a:p>
        </p:txBody>
      </p:sp>
      <p:sp>
        <p:nvSpPr>
          <p:cNvPr id="55306" name="Text Box 11"/>
          <p:cNvSpPr txBox="1">
            <a:spLocks noChangeArrowheads="1"/>
          </p:cNvSpPr>
          <p:nvPr/>
        </p:nvSpPr>
        <p:spPr bwMode="auto">
          <a:xfrm>
            <a:off x="10449903" y="6242815"/>
            <a:ext cx="1027113" cy="3460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OUTPUT</a:t>
            </a:r>
          </a:p>
        </p:txBody>
      </p:sp>
      <p:sp>
        <p:nvSpPr>
          <p:cNvPr id="55307" name="Freeform 12"/>
          <p:cNvSpPr>
            <a:spLocks/>
          </p:cNvSpPr>
          <p:nvPr/>
        </p:nvSpPr>
        <p:spPr bwMode="auto">
          <a:xfrm>
            <a:off x="3396640" y="275401"/>
            <a:ext cx="8534400" cy="5105400"/>
          </a:xfrm>
          <a:custGeom>
            <a:avLst/>
            <a:gdLst>
              <a:gd name="T0" fmla="*/ 2147483647 w 5376"/>
              <a:gd name="T1" fmla="*/ 2147483647 h 3216"/>
              <a:gd name="T2" fmla="*/ 2147483647 w 5376"/>
              <a:gd name="T3" fmla="*/ 2147483647 h 3216"/>
              <a:gd name="T4" fmla="*/ 2147483647 w 5376"/>
              <a:gd name="T5" fmla="*/ 0 h 3216"/>
              <a:gd name="T6" fmla="*/ 0 w 5376"/>
              <a:gd name="T7" fmla="*/ 0 h 3216"/>
              <a:gd name="T8" fmla="*/ 0 60000 65536"/>
              <a:gd name="T9" fmla="*/ 0 60000 65536"/>
              <a:gd name="T10" fmla="*/ 0 60000 65536"/>
              <a:gd name="T11" fmla="*/ 0 60000 65536"/>
              <a:gd name="T12" fmla="*/ 0 w 5376"/>
              <a:gd name="T13" fmla="*/ 0 h 3216"/>
              <a:gd name="T14" fmla="*/ 5376 w 5376"/>
              <a:gd name="T15" fmla="*/ 3216 h 321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76" h="3216">
                <a:moveTo>
                  <a:pt x="96" y="3216"/>
                </a:moveTo>
                <a:lnTo>
                  <a:pt x="5376" y="3216"/>
                </a:lnTo>
                <a:lnTo>
                  <a:pt x="5376" y="0"/>
                </a:lnTo>
                <a:lnTo>
                  <a:pt x="0" y="0"/>
                </a:lnTo>
              </a:path>
            </a:pathLst>
          </a:cu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8" name="Line 13"/>
          <p:cNvSpPr>
            <a:spLocks noChangeShapeType="1"/>
          </p:cNvSpPr>
          <p:nvPr/>
        </p:nvSpPr>
        <p:spPr bwMode="auto">
          <a:xfrm>
            <a:off x="4841265" y="62952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09" name="Line 14"/>
          <p:cNvSpPr>
            <a:spLocks noChangeShapeType="1"/>
          </p:cNvSpPr>
          <p:nvPr/>
        </p:nvSpPr>
        <p:spPr bwMode="auto">
          <a:xfrm flipH="1">
            <a:off x="4841265" y="6523801"/>
            <a:ext cx="4873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1" name="Line 16"/>
          <p:cNvSpPr>
            <a:spLocks noChangeShapeType="1"/>
          </p:cNvSpPr>
          <p:nvPr/>
        </p:nvSpPr>
        <p:spPr bwMode="auto">
          <a:xfrm flipH="1">
            <a:off x="6436702" y="6523801"/>
            <a:ext cx="584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2" name="Line 17"/>
          <p:cNvSpPr>
            <a:spLocks noChangeShapeType="1"/>
          </p:cNvSpPr>
          <p:nvPr/>
        </p:nvSpPr>
        <p:spPr bwMode="auto">
          <a:xfrm>
            <a:off x="732570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3" name="Line 18"/>
          <p:cNvSpPr>
            <a:spLocks noChangeShapeType="1"/>
          </p:cNvSpPr>
          <p:nvPr/>
        </p:nvSpPr>
        <p:spPr bwMode="auto">
          <a:xfrm flipV="1">
            <a:off x="9721240" y="1793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4" name="Text Box 19"/>
          <p:cNvSpPr txBox="1">
            <a:spLocks noChangeArrowheads="1"/>
          </p:cNvSpPr>
          <p:nvPr/>
        </p:nvSpPr>
        <p:spPr bwMode="auto">
          <a:xfrm>
            <a:off x="3210903" y="6244402"/>
            <a:ext cx="6715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LD.MDR</a:t>
            </a:r>
          </a:p>
        </p:txBody>
      </p:sp>
      <p:sp>
        <p:nvSpPr>
          <p:cNvPr id="55315" name="Line 20"/>
          <p:cNvSpPr>
            <a:spLocks noChangeShapeType="1"/>
          </p:cNvSpPr>
          <p:nvPr/>
        </p:nvSpPr>
        <p:spPr bwMode="auto">
          <a:xfrm>
            <a:off x="3896703" y="6371401"/>
            <a:ext cx="288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6" name="Text Box 21"/>
          <p:cNvSpPr txBox="1">
            <a:spLocks noChangeArrowheads="1"/>
          </p:cNvSpPr>
          <p:nvPr/>
        </p:nvSpPr>
        <p:spPr bwMode="auto">
          <a:xfrm>
            <a:off x="5344502" y="6655565"/>
            <a:ext cx="10096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MEM.EN, R.W</a:t>
            </a:r>
          </a:p>
        </p:txBody>
      </p:sp>
      <p:sp>
        <p:nvSpPr>
          <p:cNvPr id="55317" name="AutoShape 22"/>
          <p:cNvSpPr>
            <a:spLocks noChangeArrowheads="1"/>
          </p:cNvSpPr>
          <p:nvPr/>
        </p:nvSpPr>
        <p:spPr bwMode="auto">
          <a:xfrm>
            <a:off x="4582502" y="56030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18" name="Line 23"/>
          <p:cNvSpPr>
            <a:spLocks noChangeShapeType="1"/>
          </p:cNvSpPr>
          <p:nvPr/>
        </p:nvSpPr>
        <p:spPr bwMode="auto">
          <a:xfrm>
            <a:off x="4696802" y="5831652"/>
            <a:ext cx="0" cy="411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19" name="Line 24"/>
          <p:cNvSpPr>
            <a:spLocks noChangeShapeType="1"/>
          </p:cNvSpPr>
          <p:nvPr/>
        </p:nvSpPr>
        <p:spPr bwMode="auto">
          <a:xfrm flipV="1">
            <a:off x="4696802" y="5380801"/>
            <a:ext cx="0" cy="222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0" name="Text Box 25"/>
          <p:cNvSpPr txBox="1">
            <a:spLocks noChangeArrowheads="1"/>
          </p:cNvSpPr>
          <p:nvPr/>
        </p:nvSpPr>
        <p:spPr bwMode="auto">
          <a:xfrm>
            <a:off x="4811103" y="5603051"/>
            <a:ext cx="860425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GateMDR</a:t>
            </a:r>
          </a:p>
        </p:txBody>
      </p:sp>
      <p:sp>
        <p:nvSpPr>
          <p:cNvPr id="55321" name="Line 26"/>
          <p:cNvSpPr>
            <a:spLocks noChangeShapeType="1"/>
          </p:cNvSpPr>
          <p:nvPr/>
        </p:nvSpPr>
        <p:spPr bwMode="auto">
          <a:xfrm>
            <a:off x="4771416" y="5755451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2" name="Line 27"/>
          <p:cNvSpPr>
            <a:spLocks noChangeShapeType="1"/>
          </p:cNvSpPr>
          <p:nvPr/>
        </p:nvSpPr>
        <p:spPr bwMode="auto">
          <a:xfrm>
            <a:off x="4314215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3" name="Line 28"/>
          <p:cNvSpPr>
            <a:spLocks noChangeShapeType="1"/>
          </p:cNvSpPr>
          <p:nvPr/>
        </p:nvSpPr>
        <p:spPr bwMode="auto">
          <a:xfrm flipV="1">
            <a:off x="4620602" y="59602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4" name="Line 29"/>
          <p:cNvSpPr>
            <a:spLocks noChangeShapeType="1"/>
          </p:cNvSpPr>
          <p:nvPr/>
        </p:nvSpPr>
        <p:spPr bwMode="auto">
          <a:xfrm flipV="1">
            <a:off x="4238015" y="568560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25" name="Text Box 30"/>
          <p:cNvSpPr txBox="1">
            <a:spLocks noChangeArrowheads="1"/>
          </p:cNvSpPr>
          <p:nvPr/>
        </p:nvSpPr>
        <p:spPr bwMode="auto">
          <a:xfrm>
            <a:off x="3977665" y="563321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6" name="Text Box 31"/>
          <p:cNvSpPr txBox="1">
            <a:spLocks noChangeArrowheads="1"/>
          </p:cNvSpPr>
          <p:nvPr/>
        </p:nvSpPr>
        <p:spPr bwMode="auto">
          <a:xfrm>
            <a:off x="4696802" y="59078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27" name="AutoShape 32"/>
          <p:cNvSpPr>
            <a:spLocks noChangeArrowheads="1"/>
          </p:cNvSpPr>
          <p:nvPr/>
        </p:nvSpPr>
        <p:spPr bwMode="auto">
          <a:xfrm>
            <a:off x="7557477" y="405576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28" name="Text Box 33"/>
          <p:cNvSpPr txBox="1">
            <a:spLocks noChangeArrowheads="1"/>
          </p:cNvSpPr>
          <p:nvPr/>
        </p:nvSpPr>
        <p:spPr bwMode="auto">
          <a:xfrm>
            <a:off x="7786078" y="405576"/>
            <a:ext cx="690563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gatePC</a:t>
            </a:r>
          </a:p>
        </p:txBody>
      </p:sp>
      <p:sp>
        <p:nvSpPr>
          <p:cNvPr id="55329" name="Line 34"/>
          <p:cNvSpPr>
            <a:spLocks noChangeShapeType="1"/>
          </p:cNvSpPr>
          <p:nvPr/>
        </p:nvSpPr>
        <p:spPr bwMode="auto">
          <a:xfrm>
            <a:off x="7746391" y="557976"/>
            <a:ext cx="115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30" name="Line 35"/>
          <p:cNvSpPr>
            <a:spLocks noChangeShapeType="1"/>
          </p:cNvSpPr>
          <p:nvPr/>
        </p:nvSpPr>
        <p:spPr bwMode="auto">
          <a:xfrm>
            <a:off x="5858852" y="6588889"/>
            <a:ext cx="0" cy="106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31" name="Group 36"/>
          <p:cNvGrpSpPr>
            <a:grpSpLocks/>
          </p:cNvGrpSpPr>
          <p:nvPr/>
        </p:nvGrpSpPr>
        <p:grpSpPr bwMode="auto">
          <a:xfrm>
            <a:off x="9721245" y="4279076"/>
            <a:ext cx="1508126" cy="495300"/>
            <a:chOff x="4197" y="1433"/>
            <a:chExt cx="950" cy="312"/>
          </a:xfrm>
        </p:grpSpPr>
        <p:grpSp>
          <p:nvGrpSpPr>
            <p:cNvPr id="55544" name="Group 37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46" name="Line 38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7" name="Line 39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8" name="Line 40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49" name="Line 41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0" name="Line 42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1" name="Line 43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52" name="Line 44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45" name="Text Box 45"/>
            <p:cNvSpPr txBox="1">
              <a:spLocks noChangeArrowheads="1"/>
            </p:cNvSpPr>
            <p:nvPr/>
          </p:nvSpPr>
          <p:spPr bwMode="auto">
            <a:xfrm>
              <a:off x="4490" y="1503"/>
              <a:ext cx="36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/>
                <a:t>ALU</a:t>
              </a:r>
            </a:p>
          </p:txBody>
        </p:sp>
      </p:grpSp>
      <p:sp>
        <p:nvSpPr>
          <p:cNvPr id="55332" name="AutoShape 46"/>
          <p:cNvSpPr>
            <a:spLocks noChangeArrowheads="1"/>
          </p:cNvSpPr>
          <p:nvPr/>
        </p:nvSpPr>
        <p:spPr bwMode="auto">
          <a:xfrm>
            <a:off x="9275153" y="3677414"/>
            <a:ext cx="1300163" cy="349250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2565 w 21600"/>
              <a:gd name="T13" fmla="*/ 2565 h 21600"/>
              <a:gd name="T14" fmla="*/ 19035 w 21600"/>
              <a:gd name="T15" fmla="*/ 1903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1530" y="21600"/>
                </a:lnTo>
                <a:lnTo>
                  <a:pt x="2007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 eaLnBrk="1" hangingPunct="1"/>
            <a:r>
              <a:rPr lang="en-US" sz="1400" dirty="0"/>
              <a:t>SR2MUX</a:t>
            </a:r>
          </a:p>
        </p:txBody>
      </p:sp>
      <p:sp>
        <p:nvSpPr>
          <p:cNvPr id="55333" name="Text Box 47"/>
          <p:cNvSpPr txBox="1">
            <a:spLocks noChangeArrowheads="1"/>
          </p:cNvSpPr>
          <p:nvPr/>
        </p:nvSpPr>
        <p:spPr bwMode="auto">
          <a:xfrm>
            <a:off x="9629165" y="3625026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334" name="Text Box 48"/>
          <p:cNvSpPr txBox="1">
            <a:spLocks noChangeArrowheads="1"/>
          </p:cNvSpPr>
          <p:nvPr/>
        </p:nvSpPr>
        <p:spPr bwMode="auto">
          <a:xfrm rot="10800000">
            <a:off x="6520840" y="3245614"/>
            <a:ext cx="804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600"/>
          </a:p>
        </p:txBody>
      </p:sp>
      <p:grpSp>
        <p:nvGrpSpPr>
          <p:cNvPr id="55335" name="Group 49"/>
          <p:cNvGrpSpPr>
            <a:grpSpLocks/>
          </p:cNvGrpSpPr>
          <p:nvPr/>
        </p:nvGrpSpPr>
        <p:grpSpPr bwMode="auto">
          <a:xfrm>
            <a:off x="4096727" y="751652"/>
            <a:ext cx="1487488" cy="409575"/>
            <a:chOff x="503" y="417"/>
            <a:chExt cx="1405" cy="343"/>
          </a:xfrm>
        </p:grpSpPr>
        <p:sp>
          <p:nvSpPr>
            <p:cNvPr id="55542" name="AutoShape 50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3" name="Text Box 51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MARMUX</a:t>
              </a:r>
            </a:p>
          </p:txBody>
        </p:sp>
      </p:grpSp>
      <p:grpSp>
        <p:nvGrpSpPr>
          <p:cNvPr id="55336" name="Group 52"/>
          <p:cNvGrpSpPr>
            <a:grpSpLocks/>
          </p:cNvGrpSpPr>
          <p:nvPr/>
        </p:nvGrpSpPr>
        <p:grpSpPr bwMode="auto">
          <a:xfrm>
            <a:off x="4593616" y="2539177"/>
            <a:ext cx="1487487" cy="411163"/>
            <a:chOff x="503" y="417"/>
            <a:chExt cx="1405" cy="343"/>
          </a:xfrm>
        </p:grpSpPr>
        <p:sp>
          <p:nvSpPr>
            <p:cNvPr id="55540" name="AutoShape 53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41" name="Text Box 54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ADDR2MUX</a:t>
              </a:r>
            </a:p>
          </p:txBody>
        </p:sp>
      </p:grpSp>
      <p:grpSp>
        <p:nvGrpSpPr>
          <p:cNvPr id="55337" name="Group 55"/>
          <p:cNvGrpSpPr>
            <a:grpSpLocks/>
          </p:cNvGrpSpPr>
          <p:nvPr/>
        </p:nvGrpSpPr>
        <p:grpSpPr bwMode="auto">
          <a:xfrm>
            <a:off x="6233502" y="2540765"/>
            <a:ext cx="1487488" cy="409575"/>
            <a:chOff x="503" y="417"/>
            <a:chExt cx="1405" cy="343"/>
          </a:xfrm>
        </p:grpSpPr>
        <p:sp>
          <p:nvSpPr>
            <p:cNvPr id="55538" name="AutoShape 56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9" name="Text Box 57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ADDR1MUX</a:t>
              </a:r>
            </a:p>
          </p:txBody>
        </p:sp>
      </p:grpSp>
      <p:grpSp>
        <p:nvGrpSpPr>
          <p:cNvPr id="55338" name="Group 58"/>
          <p:cNvGrpSpPr>
            <a:grpSpLocks/>
          </p:cNvGrpSpPr>
          <p:nvPr/>
        </p:nvGrpSpPr>
        <p:grpSpPr bwMode="auto">
          <a:xfrm>
            <a:off x="6831991" y="1291402"/>
            <a:ext cx="1487487" cy="409575"/>
            <a:chOff x="503" y="417"/>
            <a:chExt cx="1405" cy="343"/>
          </a:xfrm>
        </p:grpSpPr>
        <p:sp>
          <p:nvSpPr>
            <p:cNvPr id="55536" name="AutoShape 59"/>
            <p:cNvSpPr>
              <a:spLocks noChangeArrowheads="1"/>
            </p:cNvSpPr>
            <p:nvPr/>
          </p:nvSpPr>
          <p:spPr bwMode="auto">
            <a:xfrm rot="10800000">
              <a:off x="503" y="417"/>
              <a:ext cx="1405" cy="3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567 w 21600"/>
                <a:gd name="T13" fmla="*/ 2582 h 21600"/>
                <a:gd name="T14" fmla="*/ 19033 w 21600"/>
                <a:gd name="T15" fmla="*/ 19018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1533" y="21600"/>
                  </a:lnTo>
                  <a:lnTo>
                    <a:pt x="20067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37" name="Text Box 60"/>
            <p:cNvSpPr txBox="1">
              <a:spLocks noChangeArrowheads="1"/>
            </p:cNvSpPr>
            <p:nvPr/>
          </p:nvSpPr>
          <p:spPr bwMode="auto">
            <a:xfrm>
              <a:off x="641" y="502"/>
              <a:ext cx="112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200"/>
                <a:t>PCMUX</a:t>
              </a:r>
            </a:p>
          </p:txBody>
        </p:sp>
      </p:grpSp>
      <p:grpSp>
        <p:nvGrpSpPr>
          <p:cNvPr id="55339" name="Group 61"/>
          <p:cNvGrpSpPr>
            <a:grpSpLocks/>
          </p:cNvGrpSpPr>
          <p:nvPr/>
        </p:nvGrpSpPr>
        <p:grpSpPr bwMode="auto">
          <a:xfrm rot="10800000">
            <a:off x="5515948" y="1983546"/>
            <a:ext cx="1508126" cy="420689"/>
            <a:chOff x="4197" y="1433"/>
            <a:chExt cx="950" cy="342"/>
          </a:xfrm>
        </p:grpSpPr>
        <p:grpSp>
          <p:nvGrpSpPr>
            <p:cNvPr id="55527" name="Group 62"/>
            <p:cNvGrpSpPr>
              <a:grpSpLocks/>
            </p:cNvGrpSpPr>
            <p:nvPr/>
          </p:nvGrpSpPr>
          <p:grpSpPr bwMode="auto">
            <a:xfrm>
              <a:off x="4197" y="1433"/>
              <a:ext cx="950" cy="312"/>
              <a:chOff x="4197" y="1433"/>
              <a:chExt cx="950" cy="312"/>
            </a:xfrm>
          </p:grpSpPr>
          <p:sp>
            <p:nvSpPr>
              <p:cNvPr id="55529" name="Line 63"/>
              <p:cNvSpPr>
                <a:spLocks noChangeShapeType="1"/>
              </p:cNvSpPr>
              <p:nvPr/>
            </p:nvSpPr>
            <p:spPr bwMode="auto">
              <a:xfrm flipV="1">
                <a:off x="4197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0" name="Line 64"/>
              <p:cNvSpPr>
                <a:spLocks noChangeShapeType="1"/>
              </p:cNvSpPr>
              <p:nvPr/>
            </p:nvSpPr>
            <p:spPr bwMode="auto">
              <a:xfrm>
                <a:off x="4427" y="1745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1" name="Line 65"/>
              <p:cNvSpPr>
                <a:spLocks noChangeShapeType="1"/>
              </p:cNvSpPr>
              <p:nvPr/>
            </p:nvSpPr>
            <p:spPr bwMode="auto">
              <a:xfrm>
                <a:off x="4197" y="1433"/>
                <a:ext cx="230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2" name="Line 66"/>
              <p:cNvSpPr>
                <a:spLocks noChangeShapeType="1"/>
              </p:cNvSpPr>
              <p:nvPr/>
            </p:nvSpPr>
            <p:spPr bwMode="auto">
              <a:xfrm flipH="1">
                <a:off x="4916" y="1433"/>
                <a:ext cx="231" cy="31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3" name="Line 67"/>
              <p:cNvSpPr>
                <a:spLocks noChangeShapeType="1"/>
              </p:cNvSpPr>
              <p:nvPr/>
            </p:nvSpPr>
            <p:spPr bwMode="auto">
              <a:xfrm>
                <a:off x="4735" y="1433"/>
                <a:ext cx="41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4" name="Line 68"/>
              <p:cNvSpPr>
                <a:spLocks noChangeShapeType="1"/>
              </p:cNvSpPr>
              <p:nvPr/>
            </p:nvSpPr>
            <p:spPr bwMode="auto">
              <a:xfrm>
                <a:off x="4609" y="1433"/>
                <a:ext cx="6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5535" name="Line 69"/>
              <p:cNvSpPr>
                <a:spLocks noChangeShapeType="1"/>
              </p:cNvSpPr>
              <p:nvPr/>
            </p:nvSpPr>
            <p:spPr bwMode="auto">
              <a:xfrm flipH="1">
                <a:off x="4677" y="1433"/>
                <a:ext cx="58" cy="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5528" name="Text Box 70"/>
            <p:cNvSpPr txBox="1">
              <a:spLocks noChangeArrowheads="1"/>
            </p:cNvSpPr>
            <p:nvPr/>
          </p:nvSpPr>
          <p:spPr bwMode="auto">
            <a:xfrm>
              <a:off x="4576" y="1501"/>
              <a:ext cx="191" cy="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600" dirty="0"/>
                <a:t>+</a:t>
              </a:r>
            </a:p>
          </p:txBody>
        </p:sp>
      </p:grpSp>
      <p:sp>
        <p:nvSpPr>
          <p:cNvPr id="55340" name="Text Box 71"/>
          <p:cNvSpPr txBox="1">
            <a:spLocks noChangeArrowheads="1"/>
          </p:cNvSpPr>
          <p:nvPr/>
        </p:nvSpPr>
        <p:spPr bwMode="auto">
          <a:xfrm>
            <a:off x="3807802" y="3567877"/>
            <a:ext cx="592138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1" name="Text Box 72"/>
          <p:cNvSpPr txBox="1">
            <a:spLocks noChangeArrowheads="1"/>
          </p:cNvSpPr>
          <p:nvPr/>
        </p:nvSpPr>
        <p:spPr bwMode="auto">
          <a:xfrm>
            <a:off x="3803041" y="4028252"/>
            <a:ext cx="592137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2" name="Text Box 73"/>
          <p:cNvSpPr txBox="1">
            <a:spLocks noChangeArrowheads="1"/>
          </p:cNvSpPr>
          <p:nvPr/>
        </p:nvSpPr>
        <p:spPr bwMode="auto">
          <a:xfrm>
            <a:off x="3360127" y="1748602"/>
            <a:ext cx="584200" cy="284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ZEXT</a:t>
            </a:r>
          </a:p>
        </p:txBody>
      </p:sp>
      <p:grpSp>
        <p:nvGrpSpPr>
          <p:cNvPr id="55343" name="Group 74"/>
          <p:cNvGrpSpPr>
            <a:grpSpLocks/>
          </p:cNvGrpSpPr>
          <p:nvPr/>
        </p:nvGrpSpPr>
        <p:grpSpPr bwMode="auto">
          <a:xfrm>
            <a:off x="6212870" y="4152077"/>
            <a:ext cx="871538" cy="314325"/>
            <a:chOff x="1987" y="2586"/>
            <a:chExt cx="549" cy="198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55524" name="Text Box 75"/>
            <p:cNvSpPr txBox="1">
              <a:spLocks noChangeArrowheads="1"/>
            </p:cNvSpPr>
            <p:nvPr/>
          </p:nvSpPr>
          <p:spPr bwMode="auto">
            <a:xfrm>
              <a:off x="1987" y="2586"/>
              <a:ext cx="188" cy="19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 dirty="0">
                  <a:latin typeface="Arial Narrow" charset="0"/>
                </a:rPr>
                <a:t>N</a:t>
              </a:r>
            </a:p>
          </p:txBody>
        </p:sp>
        <p:sp>
          <p:nvSpPr>
            <p:cNvPr id="55525" name="Text Box 76"/>
            <p:cNvSpPr txBox="1">
              <a:spLocks noChangeArrowheads="1"/>
            </p:cNvSpPr>
            <p:nvPr/>
          </p:nvSpPr>
          <p:spPr bwMode="auto">
            <a:xfrm>
              <a:off x="2175" y="2586"/>
              <a:ext cx="178" cy="19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Z</a:t>
              </a:r>
            </a:p>
          </p:txBody>
        </p:sp>
        <p:sp>
          <p:nvSpPr>
            <p:cNvPr id="55526" name="Text Box 77"/>
            <p:cNvSpPr txBox="1">
              <a:spLocks noChangeArrowheads="1"/>
            </p:cNvSpPr>
            <p:nvPr/>
          </p:nvSpPr>
          <p:spPr bwMode="auto">
            <a:xfrm>
              <a:off x="2353" y="2586"/>
              <a:ext cx="183" cy="198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400">
                  <a:latin typeface="Arial Narrow" charset="0"/>
                </a:rPr>
                <a:t>P</a:t>
              </a:r>
            </a:p>
          </p:txBody>
        </p:sp>
      </p:grpSp>
      <p:sp>
        <p:nvSpPr>
          <p:cNvPr id="55344" name="Text Box 78"/>
          <p:cNvSpPr txBox="1">
            <a:spLocks noChangeArrowheads="1"/>
          </p:cNvSpPr>
          <p:nvPr/>
        </p:nvSpPr>
        <p:spPr bwMode="auto">
          <a:xfrm>
            <a:off x="6284303" y="4634677"/>
            <a:ext cx="746125" cy="31432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LOGIC</a:t>
            </a:r>
          </a:p>
        </p:txBody>
      </p:sp>
      <p:sp>
        <p:nvSpPr>
          <p:cNvPr id="55345" name="Text Box 79"/>
          <p:cNvSpPr txBox="1">
            <a:spLocks noChangeArrowheads="1"/>
          </p:cNvSpPr>
          <p:nvPr/>
        </p:nvSpPr>
        <p:spPr bwMode="auto">
          <a:xfrm>
            <a:off x="5957277" y="3401189"/>
            <a:ext cx="592138" cy="2841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SEXT</a:t>
            </a:r>
          </a:p>
        </p:txBody>
      </p:sp>
      <p:sp>
        <p:nvSpPr>
          <p:cNvPr id="55346" name="Text Box 80"/>
          <p:cNvSpPr txBox="1">
            <a:spLocks noChangeArrowheads="1"/>
          </p:cNvSpPr>
          <p:nvPr/>
        </p:nvSpPr>
        <p:spPr bwMode="auto">
          <a:xfrm>
            <a:off x="6333515" y="50283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347" name="Line 81"/>
          <p:cNvSpPr>
            <a:spLocks noChangeShapeType="1"/>
          </p:cNvSpPr>
          <p:nvPr/>
        </p:nvSpPr>
        <p:spPr bwMode="auto">
          <a:xfrm>
            <a:off x="6657365" y="4949001"/>
            <a:ext cx="0" cy="43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8" name="Line 82"/>
          <p:cNvSpPr>
            <a:spLocks noChangeShapeType="1"/>
          </p:cNvSpPr>
          <p:nvPr/>
        </p:nvSpPr>
        <p:spPr bwMode="auto">
          <a:xfrm flipV="1">
            <a:off x="6577990" y="50728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49" name="Line 83"/>
          <p:cNvSpPr>
            <a:spLocks noChangeShapeType="1"/>
          </p:cNvSpPr>
          <p:nvPr/>
        </p:nvSpPr>
        <p:spPr bwMode="auto">
          <a:xfrm flipV="1">
            <a:off x="6657365" y="4466402"/>
            <a:ext cx="0" cy="168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0" name="AutoShape 84"/>
          <p:cNvSpPr>
            <a:spLocks noChangeArrowheads="1"/>
          </p:cNvSpPr>
          <p:nvPr/>
        </p:nvSpPr>
        <p:spPr bwMode="auto">
          <a:xfrm>
            <a:off x="4752365" y="391289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51" name="Text Box 85"/>
          <p:cNvSpPr txBox="1">
            <a:spLocks noChangeArrowheads="1"/>
          </p:cNvSpPr>
          <p:nvPr/>
        </p:nvSpPr>
        <p:spPr bwMode="auto">
          <a:xfrm>
            <a:off x="4980965" y="391290"/>
            <a:ext cx="1155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gateMARMUX</a:t>
            </a:r>
          </a:p>
        </p:txBody>
      </p:sp>
      <p:sp>
        <p:nvSpPr>
          <p:cNvPr id="55352" name="Line 86"/>
          <p:cNvSpPr>
            <a:spLocks noChangeShapeType="1"/>
          </p:cNvSpPr>
          <p:nvPr/>
        </p:nvSpPr>
        <p:spPr bwMode="auto">
          <a:xfrm>
            <a:off x="4941277" y="543689"/>
            <a:ext cx="11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3" name="Text Box 87"/>
          <p:cNvSpPr txBox="1">
            <a:spLocks noChangeArrowheads="1"/>
          </p:cNvSpPr>
          <p:nvPr/>
        </p:nvSpPr>
        <p:spPr bwMode="auto">
          <a:xfrm>
            <a:off x="4887303" y="4569590"/>
            <a:ext cx="568325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400"/>
              <a:t>  IR  </a:t>
            </a:r>
          </a:p>
        </p:txBody>
      </p:sp>
      <p:grpSp>
        <p:nvGrpSpPr>
          <p:cNvPr id="55354" name="Group 88"/>
          <p:cNvGrpSpPr>
            <a:grpSpLocks/>
          </p:cNvGrpSpPr>
          <p:nvPr/>
        </p:nvGrpSpPr>
        <p:grpSpPr bwMode="auto">
          <a:xfrm>
            <a:off x="4839677" y="5009328"/>
            <a:ext cx="412750" cy="244475"/>
            <a:chOff x="1104" y="3108"/>
            <a:chExt cx="260" cy="154"/>
          </a:xfrm>
        </p:grpSpPr>
        <p:sp>
          <p:nvSpPr>
            <p:cNvPr id="55522" name="Line 8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3" name="Text Box 9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55" name="Line 91"/>
          <p:cNvSpPr>
            <a:spLocks noChangeShapeType="1"/>
          </p:cNvSpPr>
          <p:nvPr/>
        </p:nvSpPr>
        <p:spPr bwMode="auto">
          <a:xfrm flipV="1">
            <a:off x="5176227" y="4883915"/>
            <a:ext cx="0" cy="466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6" name="Line 92"/>
          <p:cNvSpPr>
            <a:spLocks noChangeShapeType="1"/>
          </p:cNvSpPr>
          <p:nvPr/>
        </p:nvSpPr>
        <p:spPr bwMode="auto">
          <a:xfrm>
            <a:off x="10032390" y="4026664"/>
            <a:ext cx="0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7" name="Line 93"/>
          <p:cNvSpPr>
            <a:spLocks noChangeShapeType="1"/>
          </p:cNvSpPr>
          <p:nvPr/>
        </p:nvSpPr>
        <p:spPr bwMode="auto">
          <a:xfrm flipV="1">
            <a:off x="10862652" y="2032764"/>
            <a:ext cx="0" cy="2233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8" name="Line 94"/>
          <p:cNvSpPr>
            <a:spLocks noChangeShapeType="1"/>
          </p:cNvSpPr>
          <p:nvPr/>
        </p:nvSpPr>
        <p:spPr bwMode="auto">
          <a:xfrm>
            <a:off x="10375290" y="2032764"/>
            <a:ext cx="0" cy="1644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59" name="Line 95"/>
          <p:cNvSpPr>
            <a:spLocks noChangeShapeType="1"/>
          </p:cNvSpPr>
          <p:nvPr/>
        </p:nvSpPr>
        <p:spPr bwMode="auto">
          <a:xfrm flipV="1">
            <a:off x="6690702" y="2405826"/>
            <a:ext cx="0" cy="134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0" name="Line 96"/>
          <p:cNvSpPr>
            <a:spLocks noChangeShapeType="1"/>
          </p:cNvSpPr>
          <p:nvPr/>
        </p:nvSpPr>
        <p:spPr bwMode="auto">
          <a:xfrm flipV="1">
            <a:off x="5720740" y="2404240"/>
            <a:ext cx="0" cy="136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1" name="Line 97"/>
          <p:cNvSpPr>
            <a:spLocks noChangeShapeType="1"/>
          </p:cNvSpPr>
          <p:nvPr/>
        </p:nvSpPr>
        <p:spPr bwMode="auto">
          <a:xfrm>
            <a:off x="8760803" y="3807589"/>
            <a:ext cx="5445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2" name="Line 98"/>
          <p:cNvSpPr>
            <a:spLocks noChangeShapeType="1"/>
          </p:cNvSpPr>
          <p:nvPr/>
        </p:nvSpPr>
        <p:spPr bwMode="auto">
          <a:xfrm>
            <a:off x="8760802" y="4569589"/>
            <a:ext cx="1174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3" name="Line 99"/>
          <p:cNvSpPr>
            <a:spLocks noChangeShapeType="1"/>
          </p:cNvSpPr>
          <p:nvPr/>
        </p:nvSpPr>
        <p:spPr bwMode="auto">
          <a:xfrm flipH="1" flipV="1">
            <a:off x="9630752" y="5414140"/>
            <a:ext cx="0" cy="828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4" name="Line 100"/>
          <p:cNvSpPr>
            <a:spLocks noChangeShapeType="1"/>
          </p:cNvSpPr>
          <p:nvPr/>
        </p:nvSpPr>
        <p:spPr bwMode="auto">
          <a:xfrm>
            <a:off x="10964252" y="5380802"/>
            <a:ext cx="0" cy="8620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65" name="Text Box 101"/>
          <p:cNvSpPr txBox="1">
            <a:spLocks noChangeArrowheads="1"/>
          </p:cNvSpPr>
          <p:nvPr/>
        </p:nvSpPr>
        <p:spPr bwMode="auto">
          <a:xfrm>
            <a:off x="7771791" y="6247577"/>
            <a:ext cx="6635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LD.MAR</a:t>
            </a:r>
          </a:p>
        </p:txBody>
      </p:sp>
      <p:sp>
        <p:nvSpPr>
          <p:cNvPr id="55366" name="Line 102"/>
          <p:cNvSpPr>
            <a:spLocks noChangeShapeType="1"/>
          </p:cNvSpPr>
          <p:nvPr/>
        </p:nvSpPr>
        <p:spPr bwMode="auto">
          <a:xfrm flipH="1">
            <a:off x="7665428" y="6371401"/>
            <a:ext cx="168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367" name="Group 103"/>
          <p:cNvGrpSpPr>
            <a:grpSpLocks/>
          </p:cNvGrpSpPr>
          <p:nvPr/>
        </p:nvGrpSpPr>
        <p:grpSpPr bwMode="auto">
          <a:xfrm>
            <a:off x="6989152" y="5663378"/>
            <a:ext cx="412750" cy="244475"/>
            <a:chOff x="1104" y="3108"/>
            <a:chExt cx="260" cy="154"/>
          </a:xfrm>
        </p:grpSpPr>
        <p:sp>
          <p:nvSpPr>
            <p:cNvPr id="55520" name="Line 10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21" name="Text Box 10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368" name="AutoShape 106"/>
          <p:cNvSpPr>
            <a:spLocks noChangeArrowheads="1"/>
          </p:cNvSpPr>
          <p:nvPr/>
        </p:nvSpPr>
        <p:spPr bwMode="auto">
          <a:xfrm flipV="1">
            <a:off x="10359415" y="4828351"/>
            <a:ext cx="228600" cy="228600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369" name="Text Box 107"/>
          <p:cNvSpPr txBox="1">
            <a:spLocks noChangeArrowheads="1"/>
          </p:cNvSpPr>
          <p:nvPr/>
        </p:nvSpPr>
        <p:spPr bwMode="auto">
          <a:xfrm>
            <a:off x="9210065" y="4899790"/>
            <a:ext cx="7747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gateALU</a:t>
            </a:r>
          </a:p>
        </p:txBody>
      </p:sp>
      <p:sp>
        <p:nvSpPr>
          <p:cNvPr id="55370" name="Line 108"/>
          <p:cNvSpPr>
            <a:spLocks noChangeShapeType="1"/>
          </p:cNvSpPr>
          <p:nvPr/>
        </p:nvSpPr>
        <p:spPr bwMode="auto">
          <a:xfrm>
            <a:off x="10473715" y="4774377"/>
            <a:ext cx="0" cy="53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1" name="Line 109"/>
          <p:cNvSpPr>
            <a:spLocks noChangeShapeType="1"/>
          </p:cNvSpPr>
          <p:nvPr/>
        </p:nvSpPr>
        <p:spPr bwMode="auto">
          <a:xfrm>
            <a:off x="10473715" y="5056951"/>
            <a:ext cx="0" cy="293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2" name="Line 110"/>
          <p:cNvSpPr>
            <a:spLocks noChangeShapeType="1"/>
          </p:cNvSpPr>
          <p:nvPr/>
        </p:nvSpPr>
        <p:spPr bwMode="auto">
          <a:xfrm>
            <a:off x="6549416" y="3539301"/>
            <a:ext cx="30813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3" name="Line 111"/>
          <p:cNvSpPr>
            <a:spLocks noChangeShapeType="1"/>
          </p:cNvSpPr>
          <p:nvPr/>
        </p:nvSpPr>
        <p:spPr bwMode="auto">
          <a:xfrm>
            <a:off x="9630752" y="3539301"/>
            <a:ext cx="0" cy="133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4" name="Line 112"/>
          <p:cNvSpPr>
            <a:spLocks noChangeShapeType="1"/>
          </p:cNvSpPr>
          <p:nvPr/>
        </p:nvSpPr>
        <p:spPr bwMode="auto">
          <a:xfrm flipH="1" flipV="1">
            <a:off x="4779352" y="2951926"/>
            <a:ext cx="0" cy="306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5" name="Line 113"/>
          <p:cNvSpPr>
            <a:spLocks noChangeShapeType="1"/>
          </p:cNvSpPr>
          <p:nvPr/>
        </p:nvSpPr>
        <p:spPr bwMode="auto">
          <a:xfrm flipH="1" flipV="1">
            <a:off x="5142890" y="2953515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6" name="Line 114"/>
          <p:cNvSpPr>
            <a:spLocks noChangeShapeType="1"/>
          </p:cNvSpPr>
          <p:nvPr/>
        </p:nvSpPr>
        <p:spPr bwMode="auto">
          <a:xfrm flipH="1" flipV="1">
            <a:off x="5506427" y="2951926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7" name="Line 115"/>
          <p:cNvSpPr>
            <a:spLocks noChangeShapeType="1"/>
          </p:cNvSpPr>
          <p:nvPr/>
        </p:nvSpPr>
        <p:spPr bwMode="auto">
          <a:xfrm flipH="1" flipV="1">
            <a:off x="5869965" y="2951927"/>
            <a:ext cx="0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8" name="Line 116"/>
          <p:cNvSpPr>
            <a:spLocks noChangeShapeType="1"/>
          </p:cNvSpPr>
          <p:nvPr/>
        </p:nvSpPr>
        <p:spPr bwMode="auto">
          <a:xfrm>
            <a:off x="4401528" y="3258314"/>
            <a:ext cx="377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79" name="Line 117"/>
          <p:cNvSpPr>
            <a:spLocks noChangeShapeType="1"/>
          </p:cNvSpPr>
          <p:nvPr/>
        </p:nvSpPr>
        <p:spPr bwMode="auto">
          <a:xfrm>
            <a:off x="4399940" y="3704401"/>
            <a:ext cx="742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0" name="Line 118"/>
          <p:cNvSpPr>
            <a:spLocks noChangeShapeType="1"/>
          </p:cNvSpPr>
          <p:nvPr/>
        </p:nvSpPr>
        <p:spPr bwMode="auto">
          <a:xfrm>
            <a:off x="4399941" y="4171126"/>
            <a:ext cx="11064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1" name="Line 119"/>
          <p:cNvSpPr>
            <a:spLocks noChangeShapeType="1"/>
          </p:cNvSpPr>
          <p:nvPr/>
        </p:nvSpPr>
        <p:spPr bwMode="auto">
          <a:xfrm>
            <a:off x="3649052" y="2032765"/>
            <a:ext cx="0" cy="2433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2" name="Line 120"/>
          <p:cNvSpPr>
            <a:spLocks noChangeShapeType="1"/>
          </p:cNvSpPr>
          <p:nvPr/>
        </p:nvSpPr>
        <p:spPr bwMode="auto">
          <a:xfrm>
            <a:off x="3649053" y="4466401"/>
            <a:ext cx="19923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3" name="Line 121"/>
          <p:cNvSpPr>
            <a:spLocks noChangeShapeType="1"/>
          </p:cNvSpPr>
          <p:nvPr/>
        </p:nvSpPr>
        <p:spPr bwMode="auto">
          <a:xfrm>
            <a:off x="5641365" y="3539301"/>
            <a:ext cx="315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4" name="Line 122"/>
          <p:cNvSpPr>
            <a:spLocks noChangeShapeType="1"/>
          </p:cNvSpPr>
          <p:nvPr/>
        </p:nvSpPr>
        <p:spPr bwMode="auto">
          <a:xfrm>
            <a:off x="5641365" y="3539301"/>
            <a:ext cx="0" cy="927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5" name="Line 123"/>
          <p:cNvSpPr>
            <a:spLocks noChangeShapeType="1"/>
          </p:cNvSpPr>
          <p:nvPr/>
        </p:nvSpPr>
        <p:spPr bwMode="auto">
          <a:xfrm>
            <a:off x="5176227" y="4466401"/>
            <a:ext cx="0" cy="103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6" name="Line 124"/>
          <p:cNvSpPr>
            <a:spLocks noChangeShapeType="1"/>
          </p:cNvSpPr>
          <p:nvPr/>
        </p:nvSpPr>
        <p:spPr bwMode="auto">
          <a:xfrm>
            <a:off x="5641366" y="3852039"/>
            <a:ext cx="2105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7" name="Line 125"/>
          <p:cNvSpPr>
            <a:spLocks noChangeShapeType="1"/>
          </p:cNvSpPr>
          <p:nvPr/>
        </p:nvSpPr>
        <p:spPr bwMode="auto">
          <a:xfrm flipV="1">
            <a:off x="6654191" y="4026664"/>
            <a:ext cx="3175" cy="1254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8" name="Line 126"/>
          <p:cNvSpPr>
            <a:spLocks noChangeShapeType="1"/>
          </p:cNvSpPr>
          <p:nvPr/>
        </p:nvSpPr>
        <p:spPr bwMode="auto">
          <a:xfrm>
            <a:off x="6657366" y="4028251"/>
            <a:ext cx="10890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89" name="Text Box 127"/>
          <p:cNvSpPr txBox="1">
            <a:spLocks noChangeArrowheads="1"/>
          </p:cNvSpPr>
          <p:nvPr/>
        </p:nvSpPr>
        <p:spPr bwMode="auto">
          <a:xfrm>
            <a:off x="7313002" y="4509265"/>
            <a:ext cx="293688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/>
              <a:t>R</a:t>
            </a:r>
          </a:p>
        </p:txBody>
      </p:sp>
      <p:sp>
        <p:nvSpPr>
          <p:cNvPr id="55390" name="Line 128"/>
          <p:cNvSpPr>
            <a:spLocks noChangeShapeType="1"/>
          </p:cNvSpPr>
          <p:nvPr/>
        </p:nvSpPr>
        <p:spPr bwMode="auto">
          <a:xfrm flipH="1">
            <a:off x="7520966" y="4647376"/>
            <a:ext cx="225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1" name="Line 129"/>
          <p:cNvSpPr>
            <a:spLocks noChangeShapeType="1"/>
          </p:cNvSpPr>
          <p:nvPr/>
        </p:nvSpPr>
        <p:spPr bwMode="auto">
          <a:xfrm>
            <a:off x="3649052" y="3247201"/>
            <a:ext cx="15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2" name="Line 130"/>
          <p:cNvSpPr>
            <a:spLocks noChangeShapeType="1"/>
          </p:cNvSpPr>
          <p:nvPr/>
        </p:nvSpPr>
        <p:spPr bwMode="auto">
          <a:xfrm>
            <a:off x="3649052" y="3704401"/>
            <a:ext cx="1603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3" name="Line 131"/>
          <p:cNvSpPr>
            <a:spLocks noChangeShapeType="1"/>
          </p:cNvSpPr>
          <p:nvPr/>
        </p:nvSpPr>
        <p:spPr bwMode="auto">
          <a:xfrm>
            <a:off x="3649052" y="4171126"/>
            <a:ext cx="1539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394" name="Text Box 132"/>
          <p:cNvSpPr txBox="1">
            <a:spLocks noChangeArrowheads="1"/>
          </p:cNvSpPr>
          <p:nvPr/>
        </p:nvSpPr>
        <p:spPr bwMode="auto">
          <a:xfrm>
            <a:off x="3161691" y="3109090"/>
            <a:ext cx="4984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[10:0]</a:t>
            </a:r>
          </a:p>
        </p:txBody>
      </p:sp>
      <p:sp>
        <p:nvSpPr>
          <p:cNvPr id="55395" name="Text Box 133"/>
          <p:cNvSpPr txBox="1">
            <a:spLocks noChangeArrowheads="1"/>
          </p:cNvSpPr>
          <p:nvPr/>
        </p:nvSpPr>
        <p:spPr bwMode="auto">
          <a:xfrm>
            <a:off x="3234716" y="3566290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[8:0]</a:t>
            </a:r>
          </a:p>
        </p:txBody>
      </p:sp>
      <p:sp>
        <p:nvSpPr>
          <p:cNvPr id="55396" name="Text Box 134"/>
          <p:cNvSpPr txBox="1">
            <a:spLocks noChangeArrowheads="1"/>
          </p:cNvSpPr>
          <p:nvPr/>
        </p:nvSpPr>
        <p:spPr bwMode="auto">
          <a:xfrm>
            <a:off x="3236303" y="4034602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[5:0]</a:t>
            </a:r>
          </a:p>
        </p:txBody>
      </p:sp>
      <p:sp>
        <p:nvSpPr>
          <p:cNvPr id="55397" name="Text Box 135"/>
          <p:cNvSpPr txBox="1">
            <a:spLocks noChangeArrowheads="1"/>
          </p:cNvSpPr>
          <p:nvPr/>
        </p:nvSpPr>
        <p:spPr bwMode="auto">
          <a:xfrm>
            <a:off x="5592153" y="3510727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[4:0]</a:t>
            </a:r>
          </a:p>
        </p:txBody>
      </p:sp>
      <p:sp>
        <p:nvSpPr>
          <p:cNvPr id="55398" name="Text Box 136"/>
          <p:cNvSpPr txBox="1">
            <a:spLocks noChangeArrowheads="1"/>
          </p:cNvSpPr>
          <p:nvPr/>
        </p:nvSpPr>
        <p:spPr bwMode="auto">
          <a:xfrm>
            <a:off x="5742965" y="32218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000"/>
              <a:t>0</a:t>
            </a:r>
          </a:p>
        </p:txBody>
      </p:sp>
      <p:grpSp>
        <p:nvGrpSpPr>
          <p:cNvPr id="55399" name="Group 137"/>
          <p:cNvGrpSpPr>
            <a:grpSpLocks/>
          </p:cNvGrpSpPr>
          <p:nvPr/>
        </p:nvGrpSpPr>
        <p:grpSpPr bwMode="auto">
          <a:xfrm>
            <a:off x="4442802" y="2994791"/>
            <a:ext cx="412750" cy="244475"/>
            <a:chOff x="1104" y="3108"/>
            <a:chExt cx="260" cy="154"/>
          </a:xfrm>
        </p:grpSpPr>
        <p:sp>
          <p:nvSpPr>
            <p:cNvPr id="55518" name="Line 13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9" name="Text Box 13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0" name="Group 140"/>
          <p:cNvGrpSpPr>
            <a:grpSpLocks/>
          </p:cNvGrpSpPr>
          <p:nvPr/>
        </p:nvGrpSpPr>
        <p:grpSpPr bwMode="auto">
          <a:xfrm>
            <a:off x="4803165" y="2994791"/>
            <a:ext cx="412750" cy="244475"/>
            <a:chOff x="1104" y="3108"/>
            <a:chExt cx="260" cy="154"/>
          </a:xfrm>
        </p:grpSpPr>
        <p:sp>
          <p:nvSpPr>
            <p:cNvPr id="55516" name="Line 14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7" name="Text Box 14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1" name="Group 143"/>
          <p:cNvGrpSpPr>
            <a:grpSpLocks/>
          </p:cNvGrpSpPr>
          <p:nvPr/>
        </p:nvGrpSpPr>
        <p:grpSpPr bwMode="auto">
          <a:xfrm>
            <a:off x="5165115" y="2994791"/>
            <a:ext cx="412750" cy="244475"/>
            <a:chOff x="1104" y="3108"/>
            <a:chExt cx="260" cy="154"/>
          </a:xfrm>
        </p:grpSpPr>
        <p:sp>
          <p:nvSpPr>
            <p:cNvPr id="55514" name="Line 144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5" name="Text Box 145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02" name="Group 146"/>
          <p:cNvGrpSpPr>
            <a:grpSpLocks/>
          </p:cNvGrpSpPr>
          <p:nvPr/>
        </p:nvGrpSpPr>
        <p:grpSpPr bwMode="auto">
          <a:xfrm>
            <a:off x="5536590" y="2993203"/>
            <a:ext cx="412750" cy="244475"/>
            <a:chOff x="1104" y="3108"/>
            <a:chExt cx="260" cy="154"/>
          </a:xfrm>
        </p:grpSpPr>
        <p:sp>
          <p:nvSpPr>
            <p:cNvPr id="55512" name="Line 147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3" name="Text Box 148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03" name="Text Box 149"/>
          <p:cNvSpPr txBox="1">
            <a:spLocks noChangeArrowheads="1"/>
          </p:cNvSpPr>
          <p:nvPr/>
        </p:nvSpPr>
        <p:spPr bwMode="auto">
          <a:xfrm>
            <a:off x="7181240" y="4175890"/>
            <a:ext cx="5651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/>
              <a:t>LD.CC</a:t>
            </a:r>
          </a:p>
        </p:txBody>
      </p:sp>
      <p:sp>
        <p:nvSpPr>
          <p:cNvPr id="55404" name="Line 150"/>
          <p:cNvSpPr>
            <a:spLocks noChangeShapeType="1"/>
          </p:cNvSpPr>
          <p:nvPr/>
        </p:nvSpPr>
        <p:spPr bwMode="auto">
          <a:xfrm flipH="1">
            <a:off x="7084402" y="4298126"/>
            <a:ext cx="165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5" name="Line 151"/>
          <p:cNvSpPr>
            <a:spLocks noChangeShapeType="1"/>
          </p:cNvSpPr>
          <p:nvPr/>
        </p:nvSpPr>
        <p:spPr bwMode="auto">
          <a:xfrm>
            <a:off x="8760803" y="3963164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6" name="Line 152"/>
          <p:cNvSpPr>
            <a:spLocks noChangeShapeType="1"/>
          </p:cNvSpPr>
          <p:nvPr/>
        </p:nvSpPr>
        <p:spPr bwMode="auto">
          <a:xfrm>
            <a:off x="8760803" y="4142551"/>
            <a:ext cx="358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7" name="Line 153"/>
          <p:cNvSpPr>
            <a:spLocks noChangeShapeType="1"/>
          </p:cNvSpPr>
          <p:nvPr/>
        </p:nvSpPr>
        <p:spPr bwMode="auto">
          <a:xfrm flipV="1">
            <a:off x="7665427" y="1112015"/>
            <a:ext cx="0" cy="1793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8" name="Line 154"/>
          <p:cNvSpPr>
            <a:spLocks noChangeShapeType="1"/>
          </p:cNvSpPr>
          <p:nvPr/>
        </p:nvSpPr>
        <p:spPr bwMode="auto">
          <a:xfrm flipV="1">
            <a:off x="7665427" y="634177"/>
            <a:ext cx="0" cy="13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09" name="Line 155"/>
          <p:cNvSpPr>
            <a:spLocks noChangeShapeType="1"/>
          </p:cNvSpPr>
          <p:nvPr/>
        </p:nvSpPr>
        <p:spPr bwMode="auto">
          <a:xfrm flipV="1">
            <a:off x="7671777" y="308740"/>
            <a:ext cx="0" cy="96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0" name="Line 156"/>
          <p:cNvSpPr>
            <a:spLocks noChangeShapeType="1"/>
          </p:cNvSpPr>
          <p:nvPr/>
        </p:nvSpPr>
        <p:spPr bwMode="auto">
          <a:xfrm>
            <a:off x="7665427" y="702439"/>
            <a:ext cx="1428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1" name="Line 157"/>
          <p:cNvSpPr>
            <a:spLocks noChangeShapeType="1"/>
          </p:cNvSpPr>
          <p:nvPr/>
        </p:nvSpPr>
        <p:spPr bwMode="auto">
          <a:xfrm>
            <a:off x="8662377" y="702440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2" name="Line 158"/>
          <p:cNvSpPr>
            <a:spLocks noChangeShapeType="1"/>
          </p:cNvSpPr>
          <p:nvPr/>
        </p:nvSpPr>
        <p:spPr bwMode="auto">
          <a:xfrm flipV="1">
            <a:off x="7401902" y="2953515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3" name="Line 159"/>
          <p:cNvSpPr>
            <a:spLocks noChangeShapeType="1"/>
          </p:cNvSpPr>
          <p:nvPr/>
        </p:nvSpPr>
        <p:spPr bwMode="auto">
          <a:xfrm>
            <a:off x="7401903" y="3199576"/>
            <a:ext cx="16922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4" name="Line 160"/>
          <p:cNvSpPr>
            <a:spLocks noChangeShapeType="1"/>
          </p:cNvSpPr>
          <p:nvPr/>
        </p:nvSpPr>
        <p:spPr bwMode="auto">
          <a:xfrm>
            <a:off x="9094177" y="702439"/>
            <a:ext cx="0" cy="2487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5" name="Line 161"/>
          <p:cNvSpPr>
            <a:spLocks noChangeShapeType="1"/>
          </p:cNvSpPr>
          <p:nvPr/>
        </p:nvSpPr>
        <p:spPr bwMode="auto">
          <a:xfrm>
            <a:off x="6214452" y="275402"/>
            <a:ext cx="0" cy="157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6" name="Line 162"/>
          <p:cNvSpPr>
            <a:spLocks noChangeShapeType="1"/>
          </p:cNvSpPr>
          <p:nvPr/>
        </p:nvSpPr>
        <p:spPr bwMode="auto">
          <a:xfrm flipV="1">
            <a:off x="7030427" y="1700976"/>
            <a:ext cx="0" cy="1666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7" name="Line 163"/>
          <p:cNvSpPr>
            <a:spLocks noChangeShapeType="1"/>
          </p:cNvSpPr>
          <p:nvPr/>
        </p:nvSpPr>
        <p:spPr bwMode="auto">
          <a:xfrm>
            <a:off x="6214453" y="1867664"/>
            <a:ext cx="8159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8" name="Line 164"/>
          <p:cNvSpPr>
            <a:spLocks noChangeShapeType="1"/>
          </p:cNvSpPr>
          <p:nvPr/>
        </p:nvSpPr>
        <p:spPr bwMode="auto">
          <a:xfrm flipV="1">
            <a:off x="6284302" y="1945451"/>
            <a:ext cx="0" cy="76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19" name="Line 165"/>
          <p:cNvSpPr>
            <a:spLocks noChangeShapeType="1"/>
          </p:cNvSpPr>
          <p:nvPr/>
        </p:nvSpPr>
        <p:spPr bwMode="auto">
          <a:xfrm>
            <a:off x="6284302" y="1945451"/>
            <a:ext cx="1282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0" name="Line 166"/>
          <p:cNvSpPr>
            <a:spLocks noChangeShapeType="1"/>
          </p:cNvSpPr>
          <p:nvPr/>
        </p:nvSpPr>
        <p:spPr bwMode="auto">
          <a:xfrm flipV="1">
            <a:off x="7567002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1" name="Line 167"/>
          <p:cNvSpPr>
            <a:spLocks noChangeShapeType="1"/>
          </p:cNvSpPr>
          <p:nvPr/>
        </p:nvSpPr>
        <p:spPr bwMode="auto">
          <a:xfrm flipV="1">
            <a:off x="8103577" y="1700977"/>
            <a:ext cx="0" cy="2444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2" name="Line 168"/>
          <p:cNvSpPr>
            <a:spLocks noChangeShapeType="1"/>
          </p:cNvSpPr>
          <p:nvPr/>
        </p:nvSpPr>
        <p:spPr bwMode="auto">
          <a:xfrm flipV="1">
            <a:off x="8103577" y="1945451"/>
            <a:ext cx="558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3" name="Line 169"/>
          <p:cNvSpPr>
            <a:spLocks noChangeShapeType="1"/>
          </p:cNvSpPr>
          <p:nvPr/>
        </p:nvSpPr>
        <p:spPr bwMode="auto">
          <a:xfrm flipV="1">
            <a:off x="8662377" y="1348551"/>
            <a:ext cx="0" cy="59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4" name="Line 170"/>
          <p:cNvSpPr>
            <a:spLocks noChangeShapeType="1"/>
          </p:cNvSpPr>
          <p:nvPr/>
        </p:nvSpPr>
        <p:spPr bwMode="auto">
          <a:xfrm flipV="1">
            <a:off x="4865077" y="275401"/>
            <a:ext cx="0" cy="115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5" name="Line 171"/>
          <p:cNvSpPr>
            <a:spLocks noChangeShapeType="1"/>
          </p:cNvSpPr>
          <p:nvPr/>
        </p:nvSpPr>
        <p:spPr bwMode="auto">
          <a:xfrm flipV="1">
            <a:off x="4865077" y="619889"/>
            <a:ext cx="0" cy="131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6" name="Line 172"/>
          <p:cNvSpPr>
            <a:spLocks noChangeShapeType="1"/>
          </p:cNvSpPr>
          <p:nvPr/>
        </p:nvSpPr>
        <p:spPr bwMode="auto">
          <a:xfrm flipV="1">
            <a:off x="4390415" y="1161227"/>
            <a:ext cx="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7" name="Line 173"/>
          <p:cNvSpPr>
            <a:spLocks noChangeShapeType="1"/>
          </p:cNvSpPr>
          <p:nvPr/>
        </p:nvSpPr>
        <p:spPr bwMode="auto">
          <a:xfrm flipV="1">
            <a:off x="5176227" y="1161227"/>
            <a:ext cx="0" cy="784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8" name="Line 174"/>
          <p:cNvSpPr>
            <a:spLocks noChangeShapeType="1"/>
          </p:cNvSpPr>
          <p:nvPr/>
        </p:nvSpPr>
        <p:spPr bwMode="auto">
          <a:xfrm flipV="1">
            <a:off x="3649052" y="1470789"/>
            <a:ext cx="0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29" name="Line 175"/>
          <p:cNvSpPr>
            <a:spLocks noChangeShapeType="1"/>
          </p:cNvSpPr>
          <p:nvPr/>
        </p:nvSpPr>
        <p:spPr bwMode="auto">
          <a:xfrm>
            <a:off x="3649053" y="1470789"/>
            <a:ext cx="741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0" name="Line 176"/>
          <p:cNvSpPr>
            <a:spLocks noChangeShapeType="1"/>
          </p:cNvSpPr>
          <p:nvPr/>
        </p:nvSpPr>
        <p:spPr bwMode="auto">
          <a:xfrm flipH="1">
            <a:off x="5176228" y="1945451"/>
            <a:ext cx="1108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31" name="Group 177"/>
          <p:cNvGrpSpPr>
            <a:grpSpLocks/>
          </p:cNvGrpSpPr>
          <p:nvPr/>
        </p:nvGrpSpPr>
        <p:grpSpPr bwMode="auto">
          <a:xfrm>
            <a:off x="4834915" y="1226316"/>
            <a:ext cx="412750" cy="244475"/>
            <a:chOff x="1104" y="3108"/>
            <a:chExt cx="260" cy="154"/>
          </a:xfrm>
        </p:grpSpPr>
        <p:sp>
          <p:nvSpPr>
            <p:cNvPr id="55510" name="Line 178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11" name="Text Box 179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grpSp>
        <p:nvGrpSpPr>
          <p:cNvPr id="55432" name="Group 180"/>
          <p:cNvGrpSpPr>
            <a:grpSpLocks/>
          </p:cNvGrpSpPr>
          <p:nvPr/>
        </p:nvGrpSpPr>
        <p:grpSpPr bwMode="auto">
          <a:xfrm>
            <a:off x="4057040" y="1226316"/>
            <a:ext cx="412750" cy="244475"/>
            <a:chOff x="1104" y="3108"/>
            <a:chExt cx="260" cy="154"/>
          </a:xfrm>
        </p:grpSpPr>
        <p:sp>
          <p:nvSpPr>
            <p:cNvPr id="55508" name="Line 181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9" name="Text Box 182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33" name="Line 183"/>
          <p:cNvSpPr>
            <a:spLocks noChangeShapeType="1"/>
          </p:cNvSpPr>
          <p:nvPr/>
        </p:nvSpPr>
        <p:spPr bwMode="auto">
          <a:xfrm>
            <a:off x="9637102" y="853251"/>
            <a:ext cx="3873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4" name="Line 184"/>
          <p:cNvSpPr>
            <a:spLocks noChangeShapeType="1"/>
          </p:cNvSpPr>
          <p:nvPr/>
        </p:nvSpPr>
        <p:spPr bwMode="auto">
          <a:xfrm>
            <a:off x="9629166" y="1348551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5" name="Line 185"/>
          <p:cNvSpPr>
            <a:spLocks noChangeShapeType="1"/>
          </p:cNvSpPr>
          <p:nvPr/>
        </p:nvSpPr>
        <p:spPr bwMode="auto">
          <a:xfrm>
            <a:off x="9619641" y="1866076"/>
            <a:ext cx="395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36" name="Text Box 186"/>
          <p:cNvSpPr txBox="1">
            <a:spLocks noChangeArrowheads="1"/>
          </p:cNvSpPr>
          <p:nvPr/>
        </p:nvSpPr>
        <p:spPr bwMode="auto">
          <a:xfrm>
            <a:off x="9337065" y="731015"/>
            <a:ext cx="368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DR</a:t>
            </a:r>
          </a:p>
        </p:txBody>
      </p:sp>
      <p:sp>
        <p:nvSpPr>
          <p:cNvPr id="55437" name="Text Box 187"/>
          <p:cNvSpPr txBox="1">
            <a:spLocks noChangeArrowheads="1"/>
          </p:cNvSpPr>
          <p:nvPr/>
        </p:nvSpPr>
        <p:spPr bwMode="auto">
          <a:xfrm>
            <a:off x="9027502" y="1226315"/>
            <a:ext cx="6556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LD.REG</a:t>
            </a:r>
          </a:p>
        </p:txBody>
      </p:sp>
      <p:sp>
        <p:nvSpPr>
          <p:cNvPr id="55438" name="Text Box 188"/>
          <p:cNvSpPr txBox="1">
            <a:spLocks noChangeArrowheads="1"/>
          </p:cNvSpPr>
          <p:nvPr/>
        </p:nvSpPr>
        <p:spPr bwMode="auto">
          <a:xfrm>
            <a:off x="9275153" y="1745427"/>
            <a:ext cx="4302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SR2</a:t>
            </a:r>
          </a:p>
        </p:txBody>
      </p:sp>
      <p:sp>
        <p:nvSpPr>
          <p:cNvPr id="55439" name="Line 189"/>
          <p:cNvSpPr>
            <a:spLocks noChangeShapeType="1"/>
          </p:cNvSpPr>
          <p:nvPr/>
        </p:nvSpPr>
        <p:spPr bwMode="auto">
          <a:xfrm flipV="1">
            <a:off x="9705365" y="7770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0" name="Line 190"/>
          <p:cNvSpPr>
            <a:spLocks noChangeShapeType="1"/>
          </p:cNvSpPr>
          <p:nvPr/>
        </p:nvSpPr>
        <p:spPr bwMode="auto">
          <a:xfrm flipV="1">
            <a:off x="10297502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1" name="Text Box 191"/>
          <p:cNvSpPr txBox="1">
            <a:spLocks noChangeArrowheads="1"/>
          </p:cNvSpPr>
          <p:nvPr/>
        </p:nvSpPr>
        <p:spPr bwMode="auto">
          <a:xfrm>
            <a:off x="9637102" y="162160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2" name="Text Box 192"/>
          <p:cNvSpPr txBox="1">
            <a:spLocks noChangeArrowheads="1"/>
          </p:cNvSpPr>
          <p:nvPr/>
        </p:nvSpPr>
        <p:spPr bwMode="auto">
          <a:xfrm>
            <a:off x="9637102" y="608777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3" name="Text Box 193"/>
          <p:cNvSpPr txBox="1">
            <a:spLocks noChangeArrowheads="1"/>
          </p:cNvSpPr>
          <p:nvPr/>
        </p:nvSpPr>
        <p:spPr bwMode="auto">
          <a:xfrm>
            <a:off x="10051440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44" name="Text Box 194"/>
          <p:cNvSpPr txBox="1">
            <a:spLocks noChangeArrowheads="1"/>
          </p:cNvSpPr>
          <p:nvPr/>
        </p:nvSpPr>
        <p:spPr bwMode="auto">
          <a:xfrm>
            <a:off x="11457965" y="1732727"/>
            <a:ext cx="430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SR1</a:t>
            </a:r>
          </a:p>
        </p:txBody>
      </p:sp>
      <p:sp>
        <p:nvSpPr>
          <p:cNvPr id="55445" name="Line 195"/>
          <p:cNvSpPr>
            <a:spLocks noChangeShapeType="1"/>
          </p:cNvSpPr>
          <p:nvPr/>
        </p:nvSpPr>
        <p:spPr bwMode="auto">
          <a:xfrm flipV="1">
            <a:off x="11283340" y="17819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46" name="Text Box 196"/>
          <p:cNvSpPr txBox="1">
            <a:spLocks noChangeArrowheads="1"/>
          </p:cNvSpPr>
          <p:nvPr/>
        </p:nvSpPr>
        <p:spPr bwMode="auto">
          <a:xfrm>
            <a:off x="11199202" y="16104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3</a:t>
            </a:r>
          </a:p>
        </p:txBody>
      </p:sp>
      <p:sp>
        <p:nvSpPr>
          <p:cNvPr id="55447" name="Line 197"/>
          <p:cNvSpPr>
            <a:spLocks noChangeShapeType="1"/>
          </p:cNvSpPr>
          <p:nvPr/>
        </p:nvSpPr>
        <p:spPr bwMode="auto">
          <a:xfrm>
            <a:off x="10575315" y="275401"/>
            <a:ext cx="0" cy="4270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48" name="Group 198"/>
          <p:cNvGrpSpPr>
            <a:grpSpLocks/>
          </p:cNvGrpSpPr>
          <p:nvPr/>
        </p:nvGrpSpPr>
        <p:grpSpPr bwMode="auto">
          <a:xfrm>
            <a:off x="10240352" y="389703"/>
            <a:ext cx="412750" cy="244475"/>
            <a:chOff x="1104" y="3108"/>
            <a:chExt cx="260" cy="154"/>
          </a:xfrm>
        </p:grpSpPr>
        <p:sp>
          <p:nvSpPr>
            <p:cNvPr id="55506" name="Line 199"/>
            <p:cNvSpPr>
              <a:spLocks noChangeShapeType="1"/>
            </p:cNvSpPr>
            <p:nvPr/>
          </p:nvSpPr>
          <p:spPr bwMode="auto">
            <a:xfrm flipV="1">
              <a:off x="1268" y="3141"/>
              <a:ext cx="9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507" name="Text Box 200"/>
            <p:cNvSpPr txBox="1">
              <a:spLocks noChangeArrowheads="1"/>
            </p:cNvSpPr>
            <p:nvPr/>
          </p:nvSpPr>
          <p:spPr bwMode="auto">
            <a:xfrm>
              <a:off x="1104" y="3108"/>
              <a:ext cx="204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000"/>
                <a:t>16</a:t>
              </a:r>
            </a:p>
          </p:txBody>
        </p:sp>
      </p:grpSp>
      <p:sp>
        <p:nvSpPr>
          <p:cNvPr id="55449" name="Line 201"/>
          <p:cNvSpPr>
            <a:spLocks noChangeShapeType="1"/>
          </p:cNvSpPr>
          <p:nvPr/>
        </p:nvSpPr>
        <p:spPr bwMode="auto">
          <a:xfrm flipV="1">
            <a:off x="10784865" y="27106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0" name="Text Box 202"/>
          <p:cNvSpPr txBox="1">
            <a:spLocks noChangeArrowheads="1"/>
          </p:cNvSpPr>
          <p:nvPr/>
        </p:nvSpPr>
        <p:spPr bwMode="auto">
          <a:xfrm>
            <a:off x="10538802" y="26566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1" name="Line 203"/>
          <p:cNvSpPr>
            <a:spLocks noChangeShapeType="1"/>
          </p:cNvSpPr>
          <p:nvPr/>
        </p:nvSpPr>
        <p:spPr bwMode="auto">
          <a:xfrm flipV="1">
            <a:off x="9016390" y="2847151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2" name="Text Box 204"/>
          <p:cNvSpPr txBox="1">
            <a:spLocks noChangeArrowheads="1"/>
          </p:cNvSpPr>
          <p:nvPr/>
        </p:nvSpPr>
        <p:spPr bwMode="auto">
          <a:xfrm>
            <a:off x="9094177" y="279317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3" name="Line 205"/>
          <p:cNvSpPr>
            <a:spLocks noChangeShapeType="1"/>
          </p:cNvSpPr>
          <p:nvPr/>
        </p:nvSpPr>
        <p:spPr bwMode="auto">
          <a:xfrm flipV="1">
            <a:off x="7374915" y="3471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4" name="Text Box 206"/>
          <p:cNvSpPr txBox="1">
            <a:spLocks noChangeArrowheads="1"/>
          </p:cNvSpPr>
          <p:nvPr/>
        </p:nvSpPr>
        <p:spPr bwMode="auto">
          <a:xfrm>
            <a:off x="7243152" y="33122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55" name="Text Box 207"/>
          <p:cNvSpPr txBox="1">
            <a:spLocks noChangeArrowheads="1"/>
          </p:cNvSpPr>
          <p:nvPr/>
        </p:nvSpPr>
        <p:spPr bwMode="auto">
          <a:xfrm>
            <a:off x="4195152" y="4604515"/>
            <a:ext cx="508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LD.IR</a:t>
            </a:r>
          </a:p>
        </p:txBody>
      </p:sp>
      <p:sp>
        <p:nvSpPr>
          <p:cNvPr id="55456" name="Line 208"/>
          <p:cNvSpPr>
            <a:spLocks noChangeShapeType="1"/>
          </p:cNvSpPr>
          <p:nvPr/>
        </p:nvSpPr>
        <p:spPr bwMode="auto">
          <a:xfrm>
            <a:off x="4696802" y="4726751"/>
            <a:ext cx="1905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7" name="Text Box 209"/>
          <p:cNvSpPr txBox="1">
            <a:spLocks noChangeArrowheads="1"/>
          </p:cNvSpPr>
          <p:nvPr/>
        </p:nvSpPr>
        <p:spPr bwMode="auto">
          <a:xfrm>
            <a:off x="3647466" y="2286765"/>
            <a:ext cx="4286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[7:0]</a:t>
            </a:r>
          </a:p>
        </p:txBody>
      </p:sp>
      <p:sp>
        <p:nvSpPr>
          <p:cNvPr id="55458" name="Line 210"/>
          <p:cNvSpPr>
            <a:spLocks noChangeShapeType="1"/>
          </p:cNvSpPr>
          <p:nvPr/>
        </p:nvSpPr>
        <p:spPr bwMode="auto">
          <a:xfrm flipV="1">
            <a:off x="3564915" y="23407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59" name="Text Box 211"/>
          <p:cNvSpPr txBox="1">
            <a:spLocks noChangeArrowheads="1"/>
          </p:cNvSpPr>
          <p:nvPr/>
        </p:nvSpPr>
        <p:spPr bwMode="auto">
          <a:xfrm>
            <a:off x="3737952" y="2466151"/>
            <a:ext cx="1841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600"/>
          </a:p>
        </p:txBody>
      </p:sp>
      <p:sp>
        <p:nvSpPr>
          <p:cNvPr id="55460" name="Line 212"/>
          <p:cNvSpPr>
            <a:spLocks noChangeShapeType="1"/>
          </p:cNvSpPr>
          <p:nvPr/>
        </p:nvSpPr>
        <p:spPr bwMode="auto">
          <a:xfrm>
            <a:off x="4185628" y="2710626"/>
            <a:ext cx="4730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1" name="Line 213"/>
          <p:cNvSpPr>
            <a:spLocks noChangeShapeType="1"/>
          </p:cNvSpPr>
          <p:nvPr/>
        </p:nvSpPr>
        <p:spPr bwMode="auto">
          <a:xfrm flipV="1">
            <a:off x="4317390" y="263442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2" name="Text Box 214"/>
          <p:cNvSpPr txBox="1">
            <a:spLocks noChangeArrowheads="1"/>
          </p:cNvSpPr>
          <p:nvPr/>
        </p:nvSpPr>
        <p:spPr bwMode="auto">
          <a:xfrm>
            <a:off x="4263415" y="2466152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63" name="Oval 215"/>
          <p:cNvSpPr>
            <a:spLocks noChangeArrowheads="1"/>
          </p:cNvSpPr>
          <p:nvPr/>
        </p:nvSpPr>
        <p:spPr bwMode="auto">
          <a:xfrm>
            <a:off x="5149241" y="4437826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4" name="Oval 216"/>
          <p:cNvSpPr>
            <a:spLocks noChangeArrowheads="1"/>
          </p:cNvSpPr>
          <p:nvPr/>
        </p:nvSpPr>
        <p:spPr bwMode="auto">
          <a:xfrm>
            <a:off x="5612791" y="3823464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5" name="Oval 217"/>
          <p:cNvSpPr>
            <a:spLocks noChangeArrowheads="1"/>
          </p:cNvSpPr>
          <p:nvPr/>
        </p:nvSpPr>
        <p:spPr bwMode="auto">
          <a:xfrm>
            <a:off x="10834077" y="3275776"/>
            <a:ext cx="52388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66" name="Line 218"/>
          <p:cNvSpPr>
            <a:spLocks noChangeShapeType="1"/>
          </p:cNvSpPr>
          <p:nvPr/>
        </p:nvSpPr>
        <p:spPr bwMode="auto">
          <a:xfrm flipV="1">
            <a:off x="6549415" y="3302765"/>
            <a:ext cx="3708400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7" name="Line 219"/>
          <p:cNvSpPr>
            <a:spLocks noChangeShapeType="1"/>
          </p:cNvSpPr>
          <p:nvPr/>
        </p:nvSpPr>
        <p:spPr bwMode="auto">
          <a:xfrm flipV="1">
            <a:off x="6549415" y="2953515"/>
            <a:ext cx="0" cy="35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8" name="Line 220"/>
          <p:cNvSpPr>
            <a:spLocks noChangeShapeType="1"/>
          </p:cNvSpPr>
          <p:nvPr/>
        </p:nvSpPr>
        <p:spPr bwMode="auto">
          <a:xfrm>
            <a:off x="6471627" y="1515239"/>
            <a:ext cx="4000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69" name="Line 221"/>
          <p:cNvSpPr>
            <a:spLocks noChangeShapeType="1"/>
          </p:cNvSpPr>
          <p:nvPr/>
        </p:nvSpPr>
        <p:spPr bwMode="auto">
          <a:xfrm flipV="1">
            <a:off x="6625615" y="1439039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0" name="Text Box 222"/>
          <p:cNvSpPr txBox="1">
            <a:spLocks noChangeArrowheads="1"/>
          </p:cNvSpPr>
          <p:nvPr/>
        </p:nvSpPr>
        <p:spPr bwMode="auto">
          <a:xfrm>
            <a:off x="6565290" y="1270765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71" name="Text Box 223"/>
          <p:cNvSpPr txBox="1">
            <a:spLocks noChangeArrowheads="1"/>
          </p:cNvSpPr>
          <p:nvPr/>
        </p:nvSpPr>
        <p:spPr bwMode="auto">
          <a:xfrm>
            <a:off x="6581165" y="816740"/>
            <a:ext cx="55721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LD.PC</a:t>
            </a:r>
          </a:p>
        </p:txBody>
      </p:sp>
      <p:sp>
        <p:nvSpPr>
          <p:cNvPr id="55472" name="Line 224"/>
          <p:cNvSpPr>
            <a:spLocks noChangeShapeType="1"/>
          </p:cNvSpPr>
          <p:nvPr/>
        </p:nvSpPr>
        <p:spPr bwMode="auto">
          <a:xfrm>
            <a:off x="7084402" y="938976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3" name="Line 225"/>
          <p:cNvSpPr>
            <a:spLocks noChangeShapeType="1"/>
          </p:cNvSpPr>
          <p:nvPr/>
        </p:nvSpPr>
        <p:spPr bwMode="auto">
          <a:xfrm flipH="1">
            <a:off x="7665427" y="2710626"/>
            <a:ext cx="2746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4" name="Text Box 226"/>
          <p:cNvSpPr txBox="1">
            <a:spLocks noChangeArrowheads="1"/>
          </p:cNvSpPr>
          <p:nvPr/>
        </p:nvSpPr>
        <p:spPr bwMode="auto">
          <a:xfrm>
            <a:off x="4053866" y="2155002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ADDR2MUX</a:t>
            </a:r>
          </a:p>
        </p:txBody>
      </p:sp>
      <p:sp>
        <p:nvSpPr>
          <p:cNvPr id="55475" name="Line 227"/>
          <p:cNvSpPr>
            <a:spLocks noChangeShapeType="1"/>
          </p:cNvSpPr>
          <p:nvPr/>
        </p:nvSpPr>
        <p:spPr bwMode="auto">
          <a:xfrm flipV="1">
            <a:off x="4185627" y="2340740"/>
            <a:ext cx="0" cy="369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6" name="Text Box 228"/>
          <p:cNvSpPr txBox="1">
            <a:spLocks noChangeArrowheads="1"/>
          </p:cNvSpPr>
          <p:nvPr/>
        </p:nvSpPr>
        <p:spPr bwMode="auto">
          <a:xfrm>
            <a:off x="7882916" y="2588390"/>
            <a:ext cx="896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ADDR1MUX</a:t>
            </a:r>
          </a:p>
        </p:txBody>
      </p:sp>
      <p:sp>
        <p:nvSpPr>
          <p:cNvPr id="55477" name="Oval 229"/>
          <p:cNvSpPr>
            <a:spLocks noChangeArrowheads="1"/>
          </p:cNvSpPr>
          <p:nvPr/>
        </p:nvSpPr>
        <p:spPr bwMode="auto">
          <a:xfrm>
            <a:off x="6257316" y="1915289"/>
            <a:ext cx="52387" cy="5715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55478" name="Line 230"/>
          <p:cNvSpPr>
            <a:spLocks noChangeShapeType="1"/>
          </p:cNvSpPr>
          <p:nvPr/>
        </p:nvSpPr>
        <p:spPr bwMode="auto">
          <a:xfrm flipV="1">
            <a:off x="6133490" y="10739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79" name="Text Box 231"/>
          <p:cNvSpPr txBox="1">
            <a:spLocks noChangeArrowheads="1"/>
          </p:cNvSpPr>
          <p:nvPr/>
        </p:nvSpPr>
        <p:spPr bwMode="auto">
          <a:xfrm>
            <a:off x="5903302" y="1018352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0" name="Line 232"/>
          <p:cNvSpPr>
            <a:spLocks noChangeShapeType="1"/>
          </p:cNvSpPr>
          <p:nvPr/>
        </p:nvSpPr>
        <p:spPr bwMode="auto">
          <a:xfrm flipV="1">
            <a:off x="8584590" y="16771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1" name="Text Box 233"/>
          <p:cNvSpPr txBox="1">
            <a:spLocks noChangeArrowheads="1"/>
          </p:cNvSpPr>
          <p:nvPr/>
        </p:nvSpPr>
        <p:spPr bwMode="auto">
          <a:xfrm>
            <a:off x="8662377" y="1623190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2" name="Line 234"/>
          <p:cNvSpPr>
            <a:spLocks noChangeShapeType="1"/>
          </p:cNvSpPr>
          <p:nvPr/>
        </p:nvSpPr>
        <p:spPr bwMode="auto">
          <a:xfrm flipV="1">
            <a:off x="6841515" y="322021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3" name="Text Box 235"/>
          <p:cNvSpPr txBox="1">
            <a:spLocks noChangeArrowheads="1"/>
          </p:cNvSpPr>
          <p:nvPr/>
        </p:nvSpPr>
        <p:spPr bwMode="auto">
          <a:xfrm>
            <a:off x="6709752" y="3061465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sp>
        <p:nvSpPr>
          <p:cNvPr id="55484" name="Line 236"/>
          <p:cNvSpPr>
            <a:spLocks noChangeShapeType="1"/>
          </p:cNvSpPr>
          <p:nvPr/>
        </p:nvSpPr>
        <p:spPr bwMode="auto">
          <a:xfrm flipV="1">
            <a:off x="9260865" y="4496564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5" name="Line 237"/>
          <p:cNvSpPr>
            <a:spLocks noChangeShapeType="1"/>
          </p:cNvSpPr>
          <p:nvPr/>
        </p:nvSpPr>
        <p:spPr bwMode="auto">
          <a:xfrm flipV="1">
            <a:off x="10392752" y="5129976"/>
            <a:ext cx="1524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86" name="Text Box 238"/>
          <p:cNvSpPr txBox="1">
            <a:spLocks noChangeArrowheads="1"/>
          </p:cNvSpPr>
          <p:nvPr/>
        </p:nvSpPr>
        <p:spPr bwMode="auto">
          <a:xfrm>
            <a:off x="9210065" y="4328290"/>
            <a:ext cx="2540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2</a:t>
            </a:r>
          </a:p>
        </p:txBody>
      </p:sp>
      <p:sp>
        <p:nvSpPr>
          <p:cNvPr id="55487" name="Text Box 239"/>
          <p:cNvSpPr txBox="1">
            <a:spLocks noChangeArrowheads="1"/>
          </p:cNvSpPr>
          <p:nvPr/>
        </p:nvSpPr>
        <p:spPr bwMode="auto">
          <a:xfrm>
            <a:off x="10132402" y="5072827"/>
            <a:ext cx="3238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16</a:t>
            </a:r>
          </a:p>
        </p:txBody>
      </p:sp>
      <p:grpSp>
        <p:nvGrpSpPr>
          <p:cNvPr id="55488" name="Group 240"/>
          <p:cNvGrpSpPr>
            <a:grpSpLocks/>
          </p:cNvGrpSpPr>
          <p:nvPr/>
        </p:nvGrpSpPr>
        <p:grpSpPr bwMode="auto">
          <a:xfrm>
            <a:off x="8895741" y="4210815"/>
            <a:ext cx="52387" cy="250825"/>
            <a:chOff x="3678" y="3044"/>
            <a:chExt cx="33" cy="158"/>
          </a:xfrm>
        </p:grpSpPr>
        <p:sp>
          <p:nvSpPr>
            <p:cNvPr id="55503" name="Oval 241"/>
            <p:cNvSpPr>
              <a:spLocks noChangeArrowheads="1"/>
            </p:cNvSpPr>
            <p:nvPr/>
          </p:nvSpPr>
          <p:spPr bwMode="auto">
            <a:xfrm>
              <a:off x="3678" y="3105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4" name="Oval 242"/>
            <p:cNvSpPr>
              <a:spLocks noChangeArrowheads="1"/>
            </p:cNvSpPr>
            <p:nvPr/>
          </p:nvSpPr>
          <p:spPr bwMode="auto">
            <a:xfrm>
              <a:off x="3678" y="3044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  <p:sp>
          <p:nvSpPr>
            <p:cNvPr id="55505" name="Oval 243"/>
            <p:cNvSpPr>
              <a:spLocks noChangeArrowheads="1"/>
            </p:cNvSpPr>
            <p:nvPr/>
          </p:nvSpPr>
          <p:spPr bwMode="auto">
            <a:xfrm>
              <a:off x="3678" y="3166"/>
              <a:ext cx="33" cy="36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/>
            </a:p>
          </p:txBody>
        </p:sp>
      </p:grpSp>
      <p:sp>
        <p:nvSpPr>
          <p:cNvPr id="55489" name="Line 244"/>
          <p:cNvSpPr>
            <a:spLocks noChangeShapeType="1"/>
          </p:cNvSpPr>
          <p:nvPr/>
        </p:nvSpPr>
        <p:spPr bwMode="auto">
          <a:xfrm>
            <a:off x="3882415" y="929451"/>
            <a:ext cx="2714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0" name="Line 245"/>
          <p:cNvSpPr>
            <a:spLocks noChangeShapeType="1"/>
          </p:cNvSpPr>
          <p:nvPr/>
        </p:nvSpPr>
        <p:spPr bwMode="auto">
          <a:xfrm flipH="1">
            <a:off x="11132527" y="1854964"/>
            <a:ext cx="3444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diamond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1" name="Text Box 246"/>
          <p:cNvSpPr txBox="1">
            <a:spLocks noChangeArrowheads="1"/>
          </p:cNvSpPr>
          <p:nvPr/>
        </p:nvSpPr>
        <p:spPr bwMode="auto">
          <a:xfrm>
            <a:off x="10732477" y="4221927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A</a:t>
            </a:r>
          </a:p>
        </p:txBody>
      </p:sp>
      <p:sp>
        <p:nvSpPr>
          <p:cNvPr id="55492" name="Text Box 247"/>
          <p:cNvSpPr txBox="1">
            <a:spLocks noChangeArrowheads="1"/>
          </p:cNvSpPr>
          <p:nvPr/>
        </p:nvSpPr>
        <p:spPr bwMode="auto">
          <a:xfrm>
            <a:off x="9897452" y="4217165"/>
            <a:ext cx="268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B</a:t>
            </a:r>
          </a:p>
        </p:txBody>
      </p:sp>
      <p:sp>
        <p:nvSpPr>
          <p:cNvPr id="55493" name="Line 248"/>
          <p:cNvSpPr>
            <a:spLocks noChangeShapeType="1"/>
          </p:cNvSpPr>
          <p:nvPr/>
        </p:nvSpPr>
        <p:spPr bwMode="auto">
          <a:xfrm flipH="1">
            <a:off x="9094177" y="4936301"/>
            <a:ext cx="1314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med"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4" name="Line 249"/>
          <p:cNvSpPr>
            <a:spLocks noChangeShapeType="1"/>
          </p:cNvSpPr>
          <p:nvPr/>
        </p:nvSpPr>
        <p:spPr bwMode="auto">
          <a:xfrm>
            <a:off x="8760803" y="4695001"/>
            <a:ext cx="333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5" name="Line 250"/>
          <p:cNvSpPr>
            <a:spLocks noChangeShapeType="1"/>
          </p:cNvSpPr>
          <p:nvPr/>
        </p:nvSpPr>
        <p:spPr bwMode="auto">
          <a:xfrm>
            <a:off x="9094177" y="4695001"/>
            <a:ext cx="0" cy="241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5496" name="Text Box 251"/>
          <p:cNvSpPr txBox="1">
            <a:spLocks noChangeArrowheads="1"/>
          </p:cNvSpPr>
          <p:nvPr/>
        </p:nvSpPr>
        <p:spPr bwMode="auto">
          <a:xfrm>
            <a:off x="3204552" y="807215"/>
            <a:ext cx="7493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MARMUX</a:t>
            </a:r>
          </a:p>
        </p:txBody>
      </p:sp>
      <p:sp>
        <p:nvSpPr>
          <p:cNvPr id="55497" name="Text Box 252"/>
          <p:cNvSpPr txBox="1">
            <a:spLocks noChangeArrowheads="1"/>
          </p:cNvSpPr>
          <p:nvPr/>
        </p:nvSpPr>
        <p:spPr bwMode="auto">
          <a:xfrm>
            <a:off x="6212866" y="1104077"/>
            <a:ext cx="6429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PCMUX</a:t>
            </a:r>
          </a:p>
        </p:txBody>
      </p:sp>
      <p:sp>
        <p:nvSpPr>
          <p:cNvPr id="55498" name="Line 253"/>
          <p:cNvSpPr>
            <a:spLocks noChangeShapeType="1"/>
          </p:cNvSpPr>
          <p:nvPr/>
        </p:nvSpPr>
        <p:spPr bwMode="auto">
          <a:xfrm>
            <a:off x="6471627" y="1291401"/>
            <a:ext cx="0" cy="2238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5499" name="Group 254"/>
          <p:cNvGrpSpPr>
            <a:grpSpLocks/>
          </p:cNvGrpSpPr>
          <p:nvPr/>
        </p:nvGrpSpPr>
        <p:grpSpPr bwMode="auto">
          <a:xfrm>
            <a:off x="10257815" y="3188464"/>
            <a:ext cx="234950" cy="114300"/>
            <a:chOff x="4327" y="1929"/>
            <a:chExt cx="148" cy="72"/>
          </a:xfrm>
        </p:grpSpPr>
        <p:sp>
          <p:nvSpPr>
            <p:cNvPr id="55501" name="Arc 255"/>
            <p:cNvSpPr>
              <a:spLocks/>
            </p:cNvSpPr>
            <p:nvPr/>
          </p:nvSpPr>
          <p:spPr bwMode="auto">
            <a:xfrm>
              <a:off x="4403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5502" name="Arc 256"/>
            <p:cNvSpPr>
              <a:spLocks/>
            </p:cNvSpPr>
            <p:nvPr/>
          </p:nvSpPr>
          <p:spPr bwMode="auto">
            <a:xfrm flipH="1">
              <a:off x="4327" y="1929"/>
              <a:ext cx="72" cy="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5500" name="Line 257"/>
          <p:cNvSpPr>
            <a:spLocks noChangeShapeType="1"/>
          </p:cNvSpPr>
          <p:nvPr/>
        </p:nvSpPr>
        <p:spPr bwMode="auto">
          <a:xfrm>
            <a:off x="10492766" y="3302764"/>
            <a:ext cx="369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98603CE1-7AEE-EC43-8E03-7A8FE836D588}"/>
              </a:ext>
            </a:extLst>
          </p:cNvPr>
          <p:cNvSpPr txBox="1"/>
          <p:nvPr/>
        </p:nvSpPr>
        <p:spPr>
          <a:xfrm>
            <a:off x="848483" y="2021651"/>
            <a:ext cx="2408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273" name="Text Box 159"/>
          <p:cNvSpPr txBox="1">
            <a:spLocks noChangeArrowheads="1"/>
          </p:cNvSpPr>
          <p:nvPr/>
        </p:nvSpPr>
        <p:spPr bwMode="auto">
          <a:xfrm>
            <a:off x="290404" y="341051"/>
            <a:ext cx="24064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latin typeface="Arial Black" charset="0"/>
              </a:rPr>
              <a:t>Branch Logic</a:t>
            </a:r>
            <a:endParaRPr lang="en-US" sz="1800" dirty="0">
              <a:latin typeface="Arial Bl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35346"/>
      </p:ext>
    </p:extLst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 Code Logic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013" y="1456984"/>
            <a:ext cx="8459787" cy="4755245"/>
          </a:xfrm>
        </p:spPr>
      </p:pic>
    </p:spTree>
    <p:extLst>
      <p:ext uri="{BB962C8B-B14F-4D97-AF65-F5344CB8AC3E}">
        <p14:creationId xmlns:p14="http://schemas.microsoft.com/office/powerpoint/2010/main" val="2539805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BEACE-55A9-4628-87D1-5DA994033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Which instructions set Condition Codes?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94B09-C24A-4C24-BC8E-91AC0B173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the ALU instructions</a:t>
            </a:r>
          </a:p>
          <a:p>
            <a:pPr lvl="1"/>
            <a:r>
              <a:rPr lang="en-US" dirty="0"/>
              <a:t>ADD, AND, NOT</a:t>
            </a:r>
          </a:p>
          <a:p>
            <a:r>
              <a:rPr lang="en-US" dirty="0"/>
              <a:t>the LOAD (data movement) instructions</a:t>
            </a:r>
          </a:p>
          <a:p>
            <a:pPr lvl="1"/>
            <a:r>
              <a:rPr lang="en-US" dirty="0"/>
              <a:t>LD, LDR, LDI</a:t>
            </a:r>
          </a:p>
          <a:p>
            <a:r>
              <a:rPr lang="en-US" dirty="0"/>
              <a:t>In other words, every instruction that changes the value of a general purpose register, R0-R7</a:t>
            </a:r>
          </a:p>
          <a:p>
            <a:pPr lvl="1"/>
            <a:r>
              <a:rPr lang="en-US" dirty="0"/>
              <a:t>Except for LEA</a:t>
            </a:r>
          </a:p>
          <a:p>
            <a:r>
              <a:rPr lang="en-US" dirty="0"/>
              <a:t>All other instructions do NOT change the condition code.</a:t>
            </a:r>
          </a:p>
        </p:txBody>
      </p:sp>
    </p:spTree>
    <p:extLst>
      <p:ext uri="{BB962C8B-B14F-4D97-AF65-F5344CB8AC3E}">
        <p14:creationId xmlns:p14="http://schemas.microsoft.com/office/powerpoint/2010/main" val="270618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C33E08-20AD-7A43-891B-B4F5B0BF0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LEA, LD, LDR</a:t>
            </a:r>
          </a:p>
          <a:p>
            <a:r>
              <a:rPr lang="en-US" dirty="0"/>
              <a:t>ST, STR, STI</a:t>
            </a:r>
          </a:p>
          <a:p>
            <a:r>
              <a:rPr lang="en-US" dirty="0"/>
              <a:t>JMP, JSRR, RET</a:t>
            </a:r>
          </a:p>
          <a:p>
            <a:r>
              <a:rPr lang="en-US" dirty="0"/>
              <a:t>LD, LDR, ADD, NOT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F53A3B-CFF1-0C47-B595-F0CC11F76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135342D-4047-D644-B904-73AAFD135F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Which of these groups of instructions all set the condition codes (NZP)?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076A956B-0F20-9843-8B2B-2B6BAE91C416}"/>
              </a:ext>
            </a:extLst>
          </p:cNvPr>
          <p:cNvSpPr/>
          <p:nvPr/>
        </p:nvSpPr>
        <p:spPr>
          <a:xfrm>
            <a:off x="5458335" y="5061030"/>
            <a:ext cx="636608" cy="289367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CBFF4C8-B43C-4EA1-AA03-A7E98DEBF16C}"/>
              </a:ext>
            </a:extLst>
          </p:cNvPr>
          <p:cNvSpPr txBox="1"/>
          <p:nvPr/>
        </p:nvSpPr>
        <p:spPr>
          <a:xfrm>
            <a:off x="10341429" y="5987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50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9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Questions?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24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344A4-02AF-3B4A-8FE1-885A733C7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5339" y="2876003"/>
            <a:ext cx="8776366" cy="34290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PC &lt;- R7</a:t>
            </a:r>
          </a:p>
          <a:p>
            <a:r>
              <a:rPr lang="en-US" dirty="0"/>
              <a:t>R7 &lt;- PC</a:t>
            </a:r>
          </a:p>
          <a:p>
            <a:r>
              <a:rPr lang="en-US" dirty="0"/>
              <a:t>PC &lt;- R3</a:t>
            </a:r>
          </a:p>
          <a:p>
            <a:r>
              <a:rPr lang="en-US" dirty="0"/>
              <a:t>R7 &lt;- PC</a:t>
            </a:r>
            <a:br>
              <a:rPr lang="en-US" dirty="0"/>
            </a:br>
            <a:r>
              <a:rPr lang="en-US" dirty="0"/>
              <a:t>PC &lt;- R3</a:t>
            </a:r>
          </a:p>
          <a:p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177D2D-742A-6541-96B9-F667D055A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01FC7F-4C13-EA4B-97C6-2614BA15DC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36800" y="1526173"/>
            <a:ext cx="8814905" cy="10936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registers are transferred during the EXECUTE phase of </a:t>
            </a:r>
            <a:br>
              <a:rPr lang="en-US" dirty="0"/>
            </a:br>
            <a:r>
              <a:rPr lang="en-US" dirty="0"/>
              <a:t>	JMP R3</a:t>
            </a:r>
          </a:p>
          <a:p>
            <a:r>
              <a:rPr lang="en-US" dirty="0"/>
              <a:t>?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D2DA3871-B6D9-6E46-BB96-2D40A909F4CF}"/>
              </a:ext>
            </a:extLst>
          </p:cNvPr>
          <p:cNvSpPr/>
          <p:nvPr/>
        </p:nvSpPr>
        <p:spPr>
          <a:xfrm>
            <a:off x="4579781" y="4148623"/>
            <a:ext cx="640080" cy="31350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D34198-59A8-423E-B452-800949765C3A}"/>
              </a:ext>
            </a:extLst>
          </p:cNvPr>
          <p:cNvSpPr txBox="1"/>
          <p:nvPr/>
        </p:nvSpPr>
        <p:spPr>
          <a:xfrm>
            <a:off x="10341429" y="5987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051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>
                <a:latin typeface="Arial" charset="0"/>
              </a:rPr>
              <a:t>LC-3 Registers</a:t>
            </a: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General Purpose Registers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8 General Purpose Registers</a:t>
            </a:r>
          </a:p>
          <a:p>
            <a:pPr lvl="1" eaLnBrk="1" hangingPunct="1"/>
            <a:r>
              <a:rPr lang="en-US" dirty="0">
                <a:latin typeface="Arial" charset="0"/>
              </a:rPr>
              <a:t>R0 - R7</a:t>
            </a:r>
          </a:p>
          <a:p>
            <a:pPr eaLnBrk="1" hangingPunct="1"/>
            <a:r>
              <a:rPr lang="en-US" dirty="0">
                <a:latin typeface="Arial" charset="0"/>
              </a:rPr>
              <a:t>Is the PC considered to be a GPR?</a:t>
            </a:r>
          </a:p>
          <a:p>
            <a:pPr lvl="1" eaLnBrk="1" hangingPunct="1"/>
            <a:r>
              <a:rPr lang="en-US" dirty="0">
                <a:latin typeface="Arial" charset="0"/>
              </a:rPr>
              <a:t>No</a:t>
            </a:r>
          </a:p>
          <a:p>
            <a:pPr eaLnBrk="1" hangingPunct="1"/>
            <a:r>
              <a:rPr lang="en-US" dirty="0">
                <a:latin typeface="Arial" charset="0"/>
              </a:rPr>
              <a:t>Conventions</a:t>
            </a:r>
          </a:p>
          <a:p>
            <a:pPr lvl="1" eaLnBrk="1" hangingPunct="1"/>
            <a:r>
              <a:rPr lang="en-US" dirty="0">
                <a:latin typeface="Arial" charset="0"/>
              </a:rPr>
              <a:t>Certain Registers will have designated purposes</a:t>
            </a:r>
          </a:p>
          <a:p>
            <a:pPr lvl="1" eaLnBrk="1" hangingPunct="1"/>
            <a:r>
              <a:rPr lang="en-US" dirty="0">
                <a:latin typeface="Arial" charset="0"/>
              </a:rPr>
              <a:t>(That comes later; for now you can use all 8 of them)</a:t>
            </a:r>
          </a:p>
        </p:txBody>
      </p:sp>
    </p:spTree>
    <p:extLst>
      <p:ext uri="{BB962C8B-B14F-4D97-AF65-F5344CB8AC3E}">
        <p14:creationId xmlns:p14="http://schemas.microsoft.com/office/powerpoint/2010/main" val="41694970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4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DECODE, in the </a:t>
            </a:r>
            <a:r>
              <a:rPr lang="en-US" dirty="0" err="1">
                <a:latin typeface="Arial" charset="0"/>
              </a:rPr>
              <a:t>datapath</a:t>
            </a:r>
            <a:endParaRPr lang="en-US" dirty="0"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Recall, every instruction starts with these four states:</a:t>
            </a:r>
          </a:p>
          <a:p>
            <a:pPr lvl="1"/>
            <a:r>
              <a:rPr lang="en-US" dirty="0"/>
              <a:t>Fetch</a:t>
            </a:r>
          </a:p>
          <a:p>
            <a:pPr lvl="1"/>
            <a:r>
              <a:rPr lang="en-US" dirty="0"/>
              <a:t>Fetch</a:t>
            </a:r>
          </a:p>
          <a:p>
            <a:pPr lvl="1"/>
            <a:r>
              <a:rPr lang="en-US" dirty="0"/>
              <a:t>Fetch</a:t>
            </a:r>
          </a:p>
          <a:p>
            <a:pPr lvl="1"/>
            <a:r>
              <a:rPr lang="en-US" dirty="0"/>
              <a:t>Decode</a:t>
            </a:r>
          </a:p>
          <a:p>
            <a:pPr lvl="1"/>
            <a:endParaRPr lang="en-US" dirty="0"/>
          </a:p>
          <a:p>
            <a:r>
              <a:rPr lang="en-US" dirty="0"/>
              <a:t>How does DECODE work?</a:t>
            </a:r>
          </a:p>
          <a:p>
            <a:pPr lvl="1"/>
            <a:r>
              <a:rPr lang="en-US" dirty="0"/>
              <a:t>This is where the state machine is implemented in the LC-3</a:t>
            </a:r>
          </a:p>
        </p:txBody>
      </p:sp>
    </p:spTree>
    <p:extLst>
      <p:ext uri="{BB962C8B-B14F-4D97-AF65-F5344CB8AC3E}">
        <p14:creationId xmlns:p14="http://schemas.microsoft.com/office/powerpoint/2010/main" val="544950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that Control Unit (FSM)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control unit controls the flow of data in the LC-3 data path</a:t>
            </a:r>
          </a:p>
          <a:p>
            <a:r>
              <a:rPr lang="en-US" dirty="0"/>
              <a:t>Rather than have a big sequential logic circuit, the Control Unit executes a built-in program which is called </a:t>
            </a:r>
            <a:r>
              <a:rPr lang="en-US" b="1" i="1" dirty="0"/>
              <a:t>microcode</a:t>
            </a:r>
          </a:p>
          <a:p>
            <a:r>
              <a:rPr lang="en-US" dirty="0"/>
              <a:t>Each cycle through the microcode (program) executes one LC-3 machine instruction</a:t>
            </a:r>
          </a:p>
          <a:p>
            <a:r>
              <a:rPr lang="en-US" dirty="0"/>
              <a:t>The microcode itself runs on a smaller sequential logic circuit to carefully choose a sequence from 64 possible states</a:t>
            </a:r>
          </a:p>
          <a:p>
            <a:r>
              <a:rPr lang="en-US" dirty="0"/>
              <a:t>The components of the control unit are</a:t>
            </a:r>
          </a:p>
          <a:p>
            <a:pPr lvl="1"/>
            <a:r>
              <a:rPr lang="en-US" dirty="0"/>
              <a:t>The </a:t>
            </a:r>
            <a:r>
              <a:rPr lang="en-US" b="1" i="1" dirty="0"/>
              <a:t>Control Store</a:t>
            </a:r>
          </a:p>
          <a:p>
            <a:pPr lvl="1"/>
            <a:r>
              <a:rPr lang="en-US" dirty="0"/>
              <a:t>The </a:t>
            </a:r>
            <a:r>
              <a:rPr lang="en-US" b="1" i="1" dirty="0" err="1"/>
              <a:t>Microsequencer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360031073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latin typeface="Arial" charset="0"/>
              </a:rPr>
              <a:t>Recall LC-3 State Machine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idx="1"/>
          </p:nvPr>
        </p:nvSpPr>
        <p:spPr>
          <a:xfrm>
            <a:off x="2983476" y="1782385"/>
            <a:ext cx="6584349" cy="868913"/>
          </a:xfrm>
        </p:spPr>
        <p:txBody>
          <a:bodyPr>
            <a:normAutofit fontScale="77500" lnSpcReduction="20000"/>
          </a:bodyPr>
          <a:lstStyle/>
          <a:p>
            <a:pPr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The FSM, which sequences through the states. </a:t>
            </a:r>
          </a:p>
          <a:p>
            <a:pPr>
              <a:spcBef>
                <a:spcPts val="500"/>
              </a:spcBef>
              <a:defRPr/>
            </a:pPr>
            <a:r>
              <a:rPr lang="en-US" dirty="0">
                <a:cs typeface="+mn-cs"/>
              </a:rPr>
              <a:t>It turns on the appropriate control signals as it enters each state.</a:t>
            </a:r>
          </a:p>
        </p:txBody>
      </p:sp>
      <p:sp>
        <p:nvSpPr>
          <p:cNvPr id="46081" name="Slide Number Placeholder 3"/>
          <p:cNvSpPr>
            <a:spLocks noGrp="1"/>
          </p:cNvSpPr>
          <p:nvPr>
            <p:ph type="sldNum" sz="quarter" idx="12"/>
          </p:nvPr>
        </p:nvSpPr>
        <p:spPr bwMode="auto">
          <a:xfrm>
            <a:off x="9830460" y="-144573"/>
            <a:ext cx="630621" cy="359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  <p:pic>
        <p:nvPicPr>
          <p:cNvPr id="46084" name="Picture 4" descr="C:\Documents and Settings\gbyrd\My Documents\ece206\mh-slides\ch04\ch04-22-lc3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2571569"/>
            <a:ext cx="6837969" cy="4235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4800601" y="6239252"/>
            <a:ext cx="5502531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cs typeface="+mn-cs"/>
              </a:rPr>
              <a:t>A more complete state diagram is in Appendix C.</a:t>
            </a:r>
          </a:p>
          <a:p>
            <a:pPr>
              <a:defRPr/>
            </a:pPr>
            <a:r>
              <a:rPr lang="en-US" sz="1600" dirty="0">
                <a:cs typeface="+mn-cs"/>
              </a:rPr>
              <a:t>It will be more understandable after the rest of this deck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68807" y="2765249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18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68807" y="3960049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33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68807" y="5250704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35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9962" y="3095501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19962" y="3806160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19962" y="5333079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12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95606" y="3911761"/>
            <a:ext cx="3885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6600"/>
                </a:solidFill>
              </a:rPr>
              <a:t>32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3076" y="2814648"/>
            <a:ext cx="1653773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008000"/>
                </a:solidFill>
              </a:rPr>
              <a:t>EA/OP/EX/S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7685" y="3725507"/>
            <a:ext cx="460198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008000"/>
                </a:solidFill>
              </a:rPr>
              <a:t>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62200" y="2519027"/>
            <a:ext cx="460198" cy="369332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kern="1200" dirty="0">
                <a:solidFill>
                  <a:srgbClr val="00800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65316467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" charset="0"/>
              </a:rPr>
              <a:t>LC-3 as a Finite State Machine</a:t>
            </a:r>
            <a:br>
              <a:rPr lang="en-US" dirty="0">
                <a:latin typeface="Arial" charset="0"/>
              </a:rPr>
            </a:br>
            <a:r>
              <a:rPr lang="en-US" sz="2000" dirty="0">
                <a:latin typeface="Arial" charset="0"/>
              </a:rPr>
              <a:t>(see </a:t>
            </a:r>
            <a:r>
              <a:rPr lang="en-US" sz="2000" dirty="0" err="1">
                <a:latin typeface="Arial" charset="0"/>
              </a:rPr>
              <a:t>Patt</a:t>
            </a:r>
            <a:r>
              <a:rPr lang="en-US" sz="2000" dirty="0">
                <a:latin typeface="Arial" charset="0"/>
              </a:rPr>
              <a:t> Fig C.2 3</a:t>
            </a:r>
            <a:r>
              <a:rPr lang="en-US" sz="2000" baseline="30000" dirty="0">
                <a:latin typeface="Arial" charset="0"/>
              </a:rPr>
              <a:t>rd</a:t>
            </a:r>
            <a:r>
              <a:rPr lang="en-US" sz="2000" dirty="0">
                <a:latin typeface="Arial" charset="0"/>
              </a:rPr>
              <a:t> ed.)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9133980-731F-4E42-992B-8A05681D63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"/>
          <a:stretch/>
        </p:blipFill>
        <p:spPr bwMode="auto">
          <a:xfrm>
            <a:off x="2538710" y="74311"/>
            <a:ext cx="5379001" cy="6709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89262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A8B21A-E5C8-F047-80F3-885FEB4EA45A}"/>
              </a:ext>
            </a:extLst>
          </p:cNvPr>
          <p:cNvSpPr>
            <a:spLocks noGrp="1"/>
          </p:cNvSpPr>
          <p:nvPr>
            <p:ph type="title" orient="vert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Rest of the FSM; </a:t>
            </a:r>
            <a:r>
              <a:rPr lang="en-US" dirty="0" err="1"/>
              <a:t>Patt</a:t>
            </a:r>
            <a:r>
              <a:rPr lang="en-US" dirty="0"/>
              <a:t> Fig C.7</a:t>
            </a:r>
            <a:br>
              <a:rPr lang="en-US" dirty="0"/>
            </a:br>
            <a:r>
              <a:rPr lang="en-US" dirty="0"/>
              <a:t>Exception, Interrupts, Traps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958B8D-F9C8-2346-88B8-F4729CFB6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99ECE5-50C8-6845-875F-DAFE9AAFEE96}"/>
              </a:ext>
            </a:extLst>
          </p:cNvPr>
          <p:cNvSpPr txBox="1"/>
          <p:nvPr/>
        </p:nvSpPr>
        <p:spPr>
          <a:xfrm>
            <a:off x="378884" y="716907"/>
            <a:ext cx="183902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is the rest of the FSM diagram.</a:t>
            </a:r>
          </a:p>
          <a:p>
            <a:endParaRPr lang="en-US" dirty="0"/>
          </a:p>
          <a:p>
            <a:r>
              <a:rPr lang="en-US" dirty="0"/>
              <a:t>The only thing you might need are the TRAP and RTI states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41D76A0-500A-834D-84DB-2B1ED5937E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"/>
          <a:stretch/>
        </p:blipFill>
        <p:spPr bwMode="auto">
          <a:xfrm>
            <a:off x="2497732" y="75414"/>
            <a:ext cx="5785416" cy="678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3077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52828" y="1360746"/>
            <a:ext cx="3886200" cy="342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62466" name="Rectangle 7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Sequential Logic Circuit (FSM)</a:t>
            </a:r>
          </a:p>
        </p:txBody>
      </p:sp>
      <p:sp>
        <p:nvSpPr>
          <p:cNvPr id="62467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51328" y="1806834"/>
            <a:ext cx="2501900" cy="9842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rgbClr val="FFFFFF"/>
                </a:solidFill>
              </a:rPr>
              <a:t>Combinational</a:t>
            </a:r>
          </a:p>
          <a:p>
            <a:pPr algn="ctr" eaLnBrk="1" hangingPunct="1"/>
            <a:r>
              <a:rPr lang="en-US" sz="2800" dirty="0">
                <a:solidFill>
                  <a:srgbClr val="FFFFFF"/>
                </a:solidFill>
              </a:rPr>
              <a:t>Logic Circuit</a:t>
            </a:r>
          </a:p>
        </p:txBody>
      </p:sp>
      <p:sp>
        <p:nvSpPr>
          <p:cNvPr id="62468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48204" y="3418146"/>
            <a:ext cx="1706563" cy="9842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FF"/>
                </a:solidFill>
              </a:rPr>
              <a:t>Storage</a:t>
            </a:r>
          </a:p>
          <a:p>
            <a:pPr algn="ctr" eaLnBrk="1" hangingPunct="1"/>
            <a:r>
              <a:rPr lang="en-US" sz="2800">
                <a:solidFill>
                  <a:srgbClr val="FFFFFF"/>
                </a:solidFill>
              </a:rPr>
              <a:t>Elements</a:t>
            </a:r>
          </a:p>
        </p:txBody>
      </p:sp>
      <p:cxnSp>
        <p:nvCxnSpPr>
          <p:cNvPr id="62469" name="AutoShape 11"/>
          <p:cNvCxnSpPr>
            <a:cxnSpLocks noChangeShapeType="1"/>
            <a:stCxn id="62467" idx="3"/>
            <a:endCxn id="62468" idx="3"/>
          </p:cNvCxnSpPr>
          <p:nvPr>
            <p:custDataLst>
              <p:tags r:id="rId5"/>
            </p:custDataLst>
          </p:nvPr>
        </p:nvCxnSpPr>
        <p:spPr bwMode="auto">
          <a:xfrm flipH="1">
            <a:off x="4973816" y="2298959"/>
            <a:ext cx="398462" cy="1611312"/>
          </a:xfrm>
          <a:prstGeom prst="bentConnector3">
            <a:avLst>
              <a:gd name="adj1" fmla="val -52588"/>
            </a:avLst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470" name="AutoShape 12"/>
          <p:cNvCxnSpPr>
            <a:cxnSpLocks noChangeShapeType="1"/>
            <a:stCxn id="62468" idx="1"/>
            <a:endCxn id="62467" idx="1"/>
          </p:cNvCxnSpPr>
          <p:nvPr>
            <p:custDataLst>
              <p:tags r:id="rId6"/>
            </p:custDataLst>
          </p:nvPr>
        </p:nvCxnSpPr>
        <p:spPr bwMode="auto">
          <a:xfrm rot="10800000">
            <a:off x="2832279" y="2298959"/>
            <a:ext cx="396875" cy="1611312"/>
          </a:xfrm>
          <a:prstGeom prst="bentConnector3">
            <a:avLst>
              <a:gd name="adj1" fmla="val 152801"/>
            </a:avLst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8792458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3E2F1-78BA-7648-8808-F5E4837AA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K-map</a:t>
            </a:r>
          </a:p>
          <a:p>
            <a:r>
              <a:rPr lang="en-US" dirty="0"/>
              <a:t>Build a truth table</a:t>
            </a:r>
          </a:p>
          <a:p>
            <a:r>
              <a:rPr lang="en-US" dirty="0"/>
              <a:t>Build a set of Boolean equations</a:t>
            </a:r>
          </a:p>
          <a:p>
            <a:r>
              <a:rPr lang="en-US" dirty="0"/>
              <a:t>Assemble a circuit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ED2031-F411-D24A-92FA-9256B9048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Question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E7B6573-8A2A-AF46-89B7-71FC704477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We are given the diagram for a reasonably complex Finite State Machine.  What is the best thing to do next in order to construct it?</a:t>
            </a:r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A45AC5B3-6BB3-5C48-A0D2-CBA5826C286C}"/>
              </a:ext>
            </a:extLst>
          </p:cNvPr>
          <p:cNvSpPr/>
          <p:nvPr/>
        </p:nvSpPr>
        <p:spPr>
          <a:xfrm>
            <a:off x="6123442" y="3770603"/>
            <a:ext cx="640080" cy="313509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AB619-D05C-489E-92F9-118BD70A65B2}"/>
              </a:ext>
            </a:extLst>
          </p:cNvPr>
          <p:cNvSpPr txBox="1"/>
          <p:nvPr/>
        </p:nvSpPr>
        <p:spPr>
          <a:xfrm>
            <a:off x="10341429" y="59871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ＭＳ Ｐゴシック"/>
              </a:rPr>
              <a:t>70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2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7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2152828" y="1360746"/>
            <a:ext cx="3886200" cy="3429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/>
          </a:p>
        </p:txBody>
      </p:sp>
      <p:sp>
        <p:nvSpPr>
          <p:cNvPr id="62466" name="Rectangle 7"/>
          <p:cNvSpPr>
            <a:spLocks noGrp="1" noChangeArrowheads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LC-3 FSM (Controller)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6D3683C-4C01-5B42-86F7-13AFED630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5127" y="1215342"/>
            <a:ext cx="4336873" cy="5642657"/>
          </a:xfrm>
        </p:spPr>
        <p:txBody>
          <a:bodyPr>
            <a:normAutofit/>
          </a:bodyPr>
          <a:lstStyle/>
          <a:p>
            <a:r>
              <a:rPr lang="en-US" dirty="0"/>
              <a:t>How shall we implement this monster?</a:t>
            </a:r>
          </a:p>
          <a:p>
            <a:r>
              <a:rPr lang="en-US" dirty="0"/>
              <a:t>Shall we start with a truth table?</a:t>
            </a:r>
          </a:p>
          <a:p>
            <a:r>
              <a:rPr lang="en-US" dirty="0"/>
              <a:t>We have a state diagram with &lt;= 64 states (hence the 6-bit Next State)</a:t>
            </a:r>
          </a:p>
          <a:p>
            <a:r>
              <a:rPr lang="en-US" dirty="0"/>
              <a:t>How big will this truth table be?</a:t>
            </a:r>
          </a:p>
          <a:p>
            <a:r>
              <a:rPr lang="en-US" dirty="0"/>
              <a:t>10+6 Inputs means 2</a:t>
            </a:r>
            <a:r>
              <a:rPr lang="en-US" baseline="30000" dirty="0"/>
              <a:t>16</a:t>
            </a:r>
            <a:r>
              <a:rPr lang="en-US" dirty="0"/>
              <a:t> rows</a:t>
            </a:r>
          </a:p>
          <a:p>
            <a:endParaRPr lang="en-US" dirty="0"/>
          </a:p>
        </p:txBody>
      </p:sp>
      <p:sp>
        <p:nvSpPr>
          <p:cNvPr id="62467" name="Text Box 8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51328" y="1806834"/>
            <a:ext cx="2501900" cy="9842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 dirty="0">
                <a:solidFill>
                  <a:srgbClr val="FFFFFF"/>
                </a:solidFill>
              </a:rPr>
              <a:t>Combinational</a:t>
            </a:r>
          </a:p>
          <a:p>
            <a:pPr algn="ctr" eaLnBrk="1" hangingPunct="1"/>
            <a:r>
              <a:rPr lang="en-US" sz="2800" dirty="0">
                <a:solidFill>
                  <a:srgbClr val="FFFFFF"/>
                </a:solidFill>
              </a:rPr>
              <a:t>Logic Circuit</a:t>
            </a:r>
          </a:p>
        </p:txBody>
      </p:sp>
      <p:sp>
        <p:nvSpPr>
          <p:cNvPr id="62468" name="Text Box 9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248204" y="3418146"/>
            <a:ext cx="1706563" cy="984250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FFFF"/>
                </a:solidFill>
              </a:rPr>
              <a:t>Storage</a:t>
            </a:r>
          </a:p>
          <a:p>
            <a:pPr algn="ctr" eaLnBrk="1" hangingPunct="1"/>
            <a:r>
              <a:rPr lang="en-US" sz="2800">
                <a:solidFill>
                  <a:srgbClr val="FFFFFF"/>
                </a:solidFill>
              </a:rPr>
              <a:t>Elements</a:t>
            </a:r>
          </a:p>
        </p:txBody>
      </p:sp>
      <p:cxnSp>
        <p:nvCxnSpPr>
          <p:cNvPr id="62469" name="AutoShape 11"/>
          <p:cNvCxnSpPr>
            <a:cxnSpLocks noChangeShapeType="1"/>
            <a:stCxn id="62467" idx="3"/>
            <a:endCxn id="62468" idx="3"/>
          </p:cNvCxnSpPr>
          <p:nvPr>
            <p:custDataLst>
              <p:tags r:id="rId5"/>
            </p:custDataLst>
          </p:nvPr>
        </p:nvCxnSpPr>
        <p:spPr bwMode="auto">
          <a:xfrm flipH="1">
            <a:off x="4973816" y="2298959"/>
            <a:ext cx="398462" cy="1611312"/>
          </a:xfrm>
          <a:prstGeom prst="bentConnector3">
            <a:avLst>
              <a:gd name="adj1" fmla="val -52588"/>
            </a:avLst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62470" name="AutoShape 12"/>
          <p:cNvCxnSpPr>
            <a:cxnSpLocks noChangeShapeType="1"/>
            <a:stCxn id="62468" idx="1"/>
            <a:endCxn id="62467" idx="1"/>
          </p:cNvCxnSpPr>
          <p:nvPr>
            <p:custDataLst>
              <p:tags r:id="rId6"/>
            </p:custDataLst>
          </p:nvPr>
        </p:nvCxnSpPr>
        <p:spPr bwMode="auto">
          <a:xfrm rot="10800000">
            <a:off x="2832279" y="2298959"/>
            <a:ext cx="396875" cy="1611312"/>
          </a:xfrm>
          <a:prstGeom prst="bentConnector3">
            <a:avLst>
              <a:gd name="adj1" fmla="val 152801"/>
            </a:avLst>
          </a:prstGeom>
          <a:noFill/>
          <a:ln w="38100">
            <a:solidFill>
              <a:schemeClr val="bg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62471" name="Line 13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>
            <a:off x="5353228" y="2046546"/>
            <a:ext cx="990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2" name="Line 14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1848028" y="2046546"/>
            <a:ext cx="990600" cy="0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2473" name="Text Box 1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28538" y="1806834"/>
            <a:ext cx="157286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/>
              <a:t>Input</a:t>
            </a:r>
          </a:p>
          <a:p>
            <a:pPr algn="r" eaLnBrk="1" hangingPunct="1"/>
            <a:r>
              <a:rPr lang="en-US" dirty="0">
                <a:solidFill>
                  <a:srgbClr val="FF0000"/>
                </a:solidFill>
              </a:rPr>
              <a:t>10 signals</a:t>
            </a:r>
          </a:p>
        </p:txBody>
      </p:sp>
      <p:sp>
        <p:nvSpPr>
          <p:cNvPr id="62474" name="Text Box 1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6343828" y="1817946"/>
            <a:ext cx="157286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Output</a:t>
            </a:r>
          </a:p>
          <a:p>
            <a:pPr eaLnBrk="1" hangingPunct="1"/>
            <a:r>
              <a:rPr lang="en-US" dirty="0">
                <a:solidFill>
                  <a:srgbClr val="FF0000"/>
                </a:solidFill>
              </a:rPr>
              <a:t>42 signals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77BB2281-C9DC-FA48-832C-5A917FFA871D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-15452" y="3531817"/>
            <a:ext cx="201529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/>
              <a:t>Current State</a:t>
            </a:r>
          </a:p>
          <a:p>
            <a:pPr algn="r" eaLnBrk="1" hangingPunct="1"/>
            <a:r>
              <a:rPr lang="en-US" dirty="0">
                <a:solidFill>
                  <a:srgbClr val="FF0000"/>
                </a:solidFill>
              </a:rPr>
              <a:t>6 signals</a:t>
            </a:r>
          </a:p>
        </p:txBody>
      </p:sp>
      <p:sp>
        <p:nvSpPr>
          <p:cNvPr id="13" name="Line 14">
            <a:extLst>
              <a:ext uri="{FF2B5EF4-FFF2-40B4-BE49-F238E27FC236}">
                <a16:creationId xmlns:a16="http://schemas.microsoft.com/office/drawing/2014/main" id="{E8BE28DF-8BB3-C649-A30D-AC8B695992E7}"/>
              </a:ext>
            </a:extLst>
          </p:cNvPr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1999843" y="3075246"/>
            <a:ext cx="594812" cy="872064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15">
            <a:extLst>
              <a:ext uri="{FF2B5EF4-FFF2-40B4-BE49-F238E27FC236}">
                <a16:creationId xmlns:a16="http://schemas.microsoft.com/office/drawing/2014/main" id="{77BB2281-C9DC-FA48-832C-5A917FFA871D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6343828" y="3528337"/>
            <a:ext cx="162095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dirty="0"/>
              <a:t>Next State</a:t>
            </a:r>
          </a:p>
          <a:p>
            <a:pPr algn="r" eaLnBrk="1" hangingPunct="1"/>
            <a:r>
              <a:rPr lang="en-US" dirty="0">
                <a:solidFill>
                  <a:srgbClr val="FF0000"/>
                </a:solidFill>
              </a:rPr>
              <a:t>6 signals</a:t>
            </a:r>
          </a:p>
        </p:txBody>
      </p:sp>
      <p:sp>
        <p:nvSpPr>
          <p:cNvPr id="16" name="Line 14">
            <a:extLst>
              <a:ext uri="{FF2B5EF4-FFF2-40B4-BE49-F238E27FC236}">
                <a16:creationId xmlns:a16="http://schemas.microsoft.com/office/drawing/2014/main" id="{E8BE28DF-8BB3-C649-A30D-AC8B695992E7}"/>
              </a:ext>
            </a:extLst>
          </p:cNvPr>
          <p:cNvSpPr>
            <a:spLocks noChangeShapeType="1"/>
          </p:cNvSpPr>
          <p:nvPr>
            <p:custDataLst>
              <p:tags r:id="rId14"/>
            </p:custDataLst>
          </p:nvPr>
        </p:nvSpPr>
        <p:spPr bwMode="auto">
          <a:xfrm flipH="1" flipV="1">
            <a:off x="5677076" y="3075246"/>
            <a:ext cx="713373" cy="549212"/>
          </a:xfrm>
          <a:prstGeom prst="line">
            <a:avLst/>
          </a:prstGeom>
          <a:noFill/>
          <a:ln w="38100">
            <a:solidFill>
              <a:srgbClr val="3333CC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8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ABB51-4FA3-FD48-89D6-4AF3270890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Would Be Our Truth Table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78B5EB6-F3D8-794E-9823-356C23270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013" y="2322754"/>
            <a:ext cx="8459787" cy="2375527"/>
          </a:xfrm>
          <a:prstGeom prst="rect">
            <a:avLst/>
          </a:prstGeom>
        </p:spPr>
      </p:pic>
      <p:pic>
        <p:nvPicPr>
          <p:cNvPr id="12" name="Content Placeholder 9">
            <a:extLst>
              <a:ext uri="{FF2B5EF4-FFF2-40B4-BE49-F238E27FC236}">
                <a16:creationId xmlns:a16="http://schemas.microsoft.com/office/drawing/2014/main" id="{8DA01CD5-E0DB-7046-9C51-D9E26B06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04"/>
          <a:stretch/>
        </p:blipFill>
        <p:spPr>
          <a:xfrm>
            <a:off x="2513012" y="4930817"/>
            <a:ext cx="8459787" cy="11686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C4A5E8-BC7D-F148-A37E-EB9BA1CF5647}"/>
              </a:ext>
            </a:extLst>
          </p:cNvPr>
          <p:cNvSpPr txBox="1"/>
          <p:nvPr/>
        </p:nvSpPr>
        <p:spPr>
          <a:xfrm>
            <a:off x="6412374" y="4309613"/>
            <a:ext cx="8980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. . .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E65EC281-E966-5F4B-B38A-DA2B19454418}"/>
              </a:ext>
            </a:extLst>
          </p:cNvPr>
          <p:cNvSpPr/>
          <p:nvPr/>
        </p:nvSpPr>
        <p:spPr>
          <a:xfrm>
            <a:off x="1863524" y="2565822"/>
            <a:ext cx="649488" cy="35336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EA167A-6A73-BF44-B1EF-069593750457}"/>
              </a:ext>
            </a:extLst>
          </p:cNvPr>
          <p:cNvSpPr txBox="1"/>
          <p:nvPr/>
        </p:nvSpPr>
        <p:spPr>
          <a:xfrm>
            <a:off x="914402" y="4017225"/>
            <a:ext cx="1099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65536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rows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39CB892C-7159-E947-A337-0C454E8D5AFC}"/>
              </a:ext>
            </a:extLst>
          </p:cNvPr>
          <p:cNvSpPr/>
          <p:nvPr/>
        </p:nvSpPr>
        <p:spPr>
          <a:xfrm rot="5400000">
            <a:off x="3021643" y="1496944"/>
            <a:ext cx="347241" cy="1318210"/>
          </a:xfrm>
          <a:prstGeom prst="leftBrace">
            <a:avLst>
              <a:gd name="adj1" fmla="val 23334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C428639C-48DE-BC4E-82CC-AF083118D575}"/>
              </a:ext>
            </a:extLst>
          </p:cNvPr>
          <p:cNvSpPr/>
          <p:nvPr/>
        </p:nvSpPr>
        <p:spPr>
          <a:xfrm rot="5400000">
            <a:off x="4074286" y="1767047"/>
            <a:ext cx="347241" cy="763931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EDAEE1C5-76D0-DB4B-91F1-7480927A6FED}"/>
              </a:ext>
            </a:extLst>
          </p:cNvPr>
          <p:cNvSpPr/>
          <p:nvPr/>
        </p:nvSpPr>
        <p:spPr>
          <a:xfrm rot="5400000">
            <a:off x="4878726" y="1733572"/>
            <a:ext cx="347241" cy="84495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4B9DC045-70B4-C34C-97BD-E4D41741BA16}"/>
              </a:ext>
            </a:extLst>
          </p:cNvPr>
          <p:cNvSpPr/>
          <p:nvPr/>
        </p:nvSpPr>
        <p:spPr>
          <a:xfrm rot="5400000">
            <a:off x="8050190" y="-599850"/>
            <a:ext cx="347241" cy="5497974"/>
          </a:xfrm>
          <a:prstGeom prst="leftBrace">
            <a:avLst>
              <a:gd name="adj1" fmla="val 233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F902D2-C1B1-BC45-8786-415CF6BCCB70}"/>
              </a:ext>
            </a:extLst>
          </p:cNvPr>
          <p:cNvSpPr txBox="1"/>
          <p:nvPr/>
        </p:nvSpPr>
        <p:spPr>
          <a:xfrm>
            <a:off x="2582461" y="1473137"/>
            <a:ext cx="118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Inputs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EE1ADF-8183-BF4B-845D-5661E286D5ED}"/>
              </a:ext>
            </a:extLst>
          </p:cNvPr>
          <p:cNvSpPr txBox="1"/>
          <p:nvPr/>
        </p:nvSpPr>
        <p:spPr>
          <a:xfrm>
            <a:off x="3643788" y="1226915"/>
            <a:ext cx="1185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Current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state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17D00F-9DFF-A34A-9FD1-0A9F7DEB5D61}"/>
              </a:ext>
            </a:extLst>
          </p:cNvPr>
          <p:cNvSpPr txBox="1"/>
          <p:nvPr/>
        </p:nvSpPr>
        <p:spPr>
          <a:xfrm>
            <a:off x="4456249" y="1226915"/>
            <a:ext cx="11851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Next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state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9BBE9D6-09EA-F446-A5E9-E6A93F28A996}"/>
              </a:ext>
            </a:extLst>
          </p:cNvPr>
          <p:cNvSpPr txBox="1"/>
          <p:nvPr/>
        </p:nvSpPr>
        <p:spPr>
          <a:xfrm>
            <a:off x="7622581" y="1473137"/>
            <a:ext cx="118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Outputs</a:t>
            </a:r>
          </a:p>
          <a:p>
            <a:pPr algn="ctr"/>
            <a:r>
              <a:rPr lang="en-US" sz="1600" dirty="0">
                <a:solidFill>
                  <a:schemeClr val="accent1"/>
                </a:solidFill>
              </a:rPr>
              <a:t>42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08D407C-CB53-C544-BFE0-532C17151EA8}"/>
              </a:ext>
            </a:extLst>
          </p:cNvPr>
          <p:cNvCxnSpPr/>
          <p:nvPr/>
        </p:nvCxnSpPr>
        <p:spPr>
          <a:xfrm>
            <a:off x="4653019" y="1975392"/>
            <a:ext cx="0" cy="42517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2253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065A7-48D9-BE40-9E92-01B542B9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622EC-8FD7-CB48-9B4F-4770EFC8B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2485" y="1385888"/>
            <a:ext cx="8460316" cy="531585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Who volunteers to do the 48 8-dimensional 16-variable Karnaugh maps?</a:t>
            </a:r>
          </a:p>
          <a:p>
            <a:r>
              <a:rPr lang="en-US" dirty="0"/>
              <a:t>Does this make you think our standard procedure for turning a truth table into an FSM is going to scale well?</a:t>
            </a:r>
          </a:p>
          <a:p>
            <a:r>
              <a:rPr lang="en-US" dirty="0"/>
              <a:t>Do you think we could store our truth table in a read-only memory (ROM)? </a:t>
            </a:r>
          </a:p>
          <a:p>
            <a:r>
              <a:rPr lang="en-US" dirty="0"/>
              <a:t>If we sort the rows in numerical order by the 16 Input bits, the Input bits would be the same as the memory address for that row</a:t>
            </a:r>
          </a:p>
          <a:p>
            <a:r>
              <a:rPr lang="en-US" dirty="0"/>
              <a:t>Then we could look up our Output values and Next State with a single memory  access!  And we could just hook up our Output lines and Next State to the output from the memory!</a:t>
            </a:r>
          </a:p>
          <a:p>
            <a:r>
              <a:rPr lang="en-US" dirty="0"/>
              <a:t>Wouldn’t have to calculate and implement all that combinational logic!</a:t>
            </a:r>
          </a:p>
          <a:p>
            <a:r>
              <a:rPr lang="en-US" dirty="0"/>
              <a:t>By the way, we wouldn’t have to store the first 16 bits since it matches the address and we only use the Inputs to choose the row with the appropriate Outputs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5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Spectrum">
  <a:themeElements>
    <a:clrScheme name="Spectrum">
      <a:dk1>
        <a:sysClr val="windowText" lastClr="000000"/>
      </a:dk1>
      <a:lt1>
        <a:sysClr val="window" lastClr="FFFFFF"/>
      </a:lt1>
      <a:dk2>
        <a:srgbClr val="252731"/>
      </a:dk2>
      <a:lt2>
        <a:srgbClr val="EAE7E4"/>
      </a:lt2>
      <a:accent1>
        <a:srgbClr val="990000"/>
      </a:accent1>
      <a:accent2>
        <a:srgbClr val="FF6600"/>
      </a:accent2>
      <a:accent3>
        <a:srgbClr val="FFBA00"/>
      </a:accent3>
      <a:accent4>
        <a:srgbClr val="99CC00"/>
      </a:accent4>
      <a:accent5>
        <a:srgbClr val="528A02"/>
      </a:accent5>
      <a:accent6>
        <a:srgbClr val="333333"/>
      </a:accent6>
      <a:hlink>
        <a:srgbClr val="660000"/>
      </a:hlink>
      <a:folHlink>
        <a:srgbClr val="CC330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_Template" id="{BE84910D-E539-6A4E-AD05-284A9E5AC02A}" vid="{D3840F83-395C-6D4E-B887-31D8A937F5E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45837</TotalTime>
  <Words>8517</Words>
  <Application>Microsoft Macintosh PowerPoint</Application>
  <PresentationFormat>Widescreen</PresentationFormat>
  <Paragraphs>2835</Paragraphs>
  <Slides>123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4" baseType="lpstr">
      <vt:lpstr>Arial</vt:lpstr>
      <vt:lpstr>Arial Black</vt:lpstr>
      <vt:lpstr>Arial Narrow</vt:lpstr>
      <vt:lpstr>Calibri</vt:lpstr>
      <vt:lpstr>Comic Sans MS</vt:lpstr>
      <vt:lpstr>Corbel</vt:lpstr>
      <vt:lpstr>Courier</vt:lpstr>
      <vt:lpstr>Courier New</vt:lpstr>
      <vt:lpstr>Times New Roman</vt:lpstr>
      <vt:lpstr>Wingdings</vt:lpstr>
      <vt:lpstr>Spectrum</vt:lpstr>
      <vt:lpstr>The LC-3 Part I</vt:lpstr>
      <vt:lpstr>Outline</vt:lpstr>
      <vt:lpstr>Road Map -- Where are we?</vt:lpstr>
      <vt:lpstr>Instruction Set Architecture</vt:lpstr>
      <vt:lpstr>Who uses an ISA?</vt:lpstr>
      <vt:lpstr>ISA: What Is Specified?</vt:lpstr>
      <vt:lpstr>LC-3 Memory Organization</vt:lpstr>
      <vt:lpstr>LC-3 Registers</vt:lpstr>
      <vt:lpstr>LC-3 Registers</vt:lpstr>
      <vt:lpstr>Question</vt:lpstr>
      <vt:lpstr>LC-3 Instruction Set</vt:lpstr>
      <vt:lpstr>How Many Instructions? (ISA design philosophies)</vt:lpstr>
      <vt:lpstr>LC-3 Machine Code and Assembly Language</vt:lpstr>
      <vt:lpstr>Meet the LC-3 Instruction Set</vt:lpstr>
      <vt:lpstr>LC-3 Assembly Language</vt:lpstr>
      <vt:lpstr>Categories of LC-3 Instructions</vt:lpstr>
      <vt:lpstr>Operate (ALU) Instructions</vt:lpstr>
      <vt:lpstr>LC-3 Instructions, first half</vt:lpstr>
      <vt:lpstr>LC-3 Instructions, second half</vt:lpstr>
      <vt:lpstr>Let’s Look at the NOT Instruction</vt:lpstr>
      <vt:lpstr>Machine Instruction Cycle</vt:lpstr>
      <vt:lpstr>What Makes the Fetch-Execute Cycle Happen?</vt:lpstr>
      <vt:lpstr>EXECUTE State for NOT</vt:lpstr>
      <vt:lpstr>PowerPoint Presentation</vt:lpstr>
      <vt:lpstr>PowerPoint Presentation</vt:lpstr>
      <vt:lpstr>PowerPoint Presentation</vt:lpstr>
      <vt:lpstr>PowerPoint Presentation</vt:lpstr>
      <vt:lpstr>Question</vt:lpstr>
      <vt:lpstr>Operate (ALU) Instructions</vt:lpstr>
      <vt:lpstr>Addressing Modes (for ALU operations)</vt:lpstr>
      <vt:lpstr>EXECUTE States for ADD &amp; AND</vt:lpstr>
      <vt:lpstr>Example</vt:lpstr>
      <vt:lpstr>PowerPoint Presentation</vt:lpstr>
      <vt:lpstr>PowerPoint Presentation</vt:lpstr>
      <vt:lpstr>Data Movement Instructions</vt:lpstr>
      <vt:lpstr>Data Movement Instructions</vt:lpstr>
      <vt:lpstr>Addressing Modes</vt:lpstr>
      <vt:lpstr>Effective Address</vt:lpstr>
      <vt:lpstr>Addressing Modes</vt:lpstr>
      <vt:lpstr>Addressing Modes for Data Movement</vt:lpstr>
      <vt:lpstr>Example: Calculate a PC-Relative Effective Address</vt:lpstr>
      <vt:lpstr>Data Movement Instructions</vt:lpstr>
      <vt:lpstr>PC relative addressing mode</vt:lpstr>
      <vt:lpstr>Basic Format</vt:lpstr>
      <vt:lpstr>LD Example</vt:lpstr>
      <vt:lpstr>Load from Memory: 3+ cycles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Movement Instructions</vt:lpstr>
      <vt:lpstr>Data Movement Instructions</vt:lpstr>
      <vt:lpstr>Data Movement Instructions</vt:lpstr>
      <vt:lpstr>Where’s the Operand?</vt:lpstr>
      <vt:lpstr>PowerPoint Presentation</vt:lpstr>
      <vt:lpstr>Compare and Contrast</vt:lpstr>
      <vt:lpstr>Loads</vt:lpstr>
      <vt:lpstr>Store to Memory: 3+ cycles</vt:lpstr>
      <vt:lpstr>Stores</vt:lpstr>
      <vt:lpstr>A word of advice</vt:lpstr>
      <vt:lpstr>LD Example</vt:lpstr>
      <vt:lpstr>Example</vt:lpstr>
      <vt:lpstr>LDI Example</vt:lpstr>
      <vt:lpstr>LDI Example</vt:lpstr>
      <vt:lpstr>STR Example</vt:lpstr>
      <vt:lpstr>STR Example</vt:lpstr>
      <vt:lpstr>LEA Example</vt:lpstr>
      <vt:lpstr>LEA Example</vt:lpstr>
      <vt:lpstr>Example – Assembly Code Tracing</vt:lpstr>
      <vt:lpstr>Control Instructions</vt:lpstr>
      <vt:lpstr>Question</vt:lpstr>
      <vt:lpstr>Changing the Sequence of Instructions</vt:lpstr>
      <vt:lpstr>Example: LC-3 JMP Instruction</vt:lpstr>
      <vt:lpstr>PowerPoint Presentation</vt:lpstr>
      <vt:lpstr>LC-3 FSM State Diagram (Patt 2ed)</vt:lpstr>
      <vt:lpstr>FSM States for Executing JMP</vt:lpstr>
      <vt:lpstr>EXECUTE State for JMP</vt:lpstr>
      <vt:lpstr>LC-3 Instructions, first half</vt:lpstr>
      <vt:lpstr>LC-3 Instructions, second half</vt:lpstr>
      <vt:lpstr>Control Instructions</vt:lpstr>
      <vt:lpstr>Condition Codes</vt:lpstr>
      <vt:lpstr>PowerPoint Presentation</vt:lpstr>
      <vt:lpstr>Condition Code Logic</vt:lpstr>
      <vt:lpstr>Which instructions set Condition Codes?</vt:lpstr>
      <vt:lpstr>PowerPoint Presentation</vt:lpstr>
      <vt:lpstr>Questions?</vt:lpstr>
      <vt:lpstr>PowerPoint Presentation</vt:lpstr>
      <vt:lpstr>DECODE, in the datapath</vt:lpstr>
      <vt:lpstr>How Does that Control Unit (FSM) Work?</vt:lpstr>
      <vt:lpstr>Recall LC-3 State Machine</vt:lpstr>
      <vt:lpstr>LC-3 as a Finite State Machine (see Patt Fig C.2 3rd ed.)</vt:lpstr>
      <vt:lpstr>The Rest of the FSM; Patt Fig C.7 Exception, Interrupts, Traps</vt:lpstr>
      <vt:lpstr>Sequential Logic Circuit (FSM)</vt:lpstr>
      <vt:lpstr>Question</vt:lpstr>
      <vt:lpstr>LC-3 FSM (Controller)</vt:lpstr>
      <vt:lpstr>This Would Be Our Truth Table</vt:lpstr>
      <vt:lpstr>What Next?</vt:lpstr>
      <vt:lpstr>Using a ROM for Our Truth Table</vt:lpstr>
      <vt:lpstr>What Next?</vt:lpstr>
      <vt:lpstr>Now We Need to Compute Next State From the Inputs</vt:lpstr>
      <vt:lpstr>A Work-Around</vt:lpstr>
      <vt:lpstr>What If More than One State Can Follow Our State?</vt:lpstr>
      <vt:lpstr>What Would our Control Store Look Like?</vt:lpstr>
      <vt:lpstr>The Four “Magic” Bits for Choosing Next State</vt:lpstr>
      <vt:lpstr>Microsequencer</vt:lpstr>
      <vt:lpstr>The Microsequencer Patt Fig C.6</vt:lpstr>
      <vt:lpstr>The Control Structure</vt:lpstr>
      <vt:lpstr>Question</vt:lpstr>
      <vt:lpstr>Data Path Control Signals Patt Table C.1</vt:lpstr>
      <vt:lpstr>Data Path Control Signals (cont) Patt Table C.1</vt:lpstr>
      <vt:lpstr>Contents of the Control Store</vt:lpstr>
      <vt:lpstr>First 16 States of LC-3 Microcode</vt:lpstr>
      <vt:lpstr>Omissions From the Data Path Diagram</vt:lpstr>
      <vt:lpstr>Fetch Stage Example</vt:lpstr>
      <vt:lpstr>Fetch Stage Microcode</vt:lpstr>
      <vt:lpstr>Branch Example</vt:lpstr>
      <vt:lpstr>Decode/Execute Microcode for BR</vt:lpstr>
      <vt:lpstr>Microcode?</vt:lpstr>
      <vt:lpstr>Questions?</vt:lpstr>
      <vt:lpstr>Which Do You Think Came First?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Intro &amp; Objectives</dc:title>
  <dc:creator>Bill Leahy</dc:creator>
  <cp:lastModifiedBy>Forsyth, Daniel H</cp:lastModifiedBy>
  <cp:revision>560</cp:revision>
  <cp:lastPrinted>2021-02-01T02:30:58Z</cp:lastPrinted>
  <dcterms:created xsi:type="dcterms:W3CDTF">2004-07-11T12:37:23Z</dcterms:created>
  <dcterms:modified xsi:type="dcterms:W3CDTF">2022-05-30T23:50:09Z</dcterms:modified>
</cp:coreProperties>
</file>